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3" r:id="rId1"/>
  </p:sldMasterIdLst>
  <p:notesMasterIdLst>
    <p:notesMasterId r:id="rId12"/>
  </p:notesMasterIdLst>
  <p:sldIdLst>
    <p:sldId id="257" r:id="rId2"/>
    <p:sldId id="259" r:id="rId3"/>
    <p:sldId id="260" r:id="rId4"/>
    <p:sldId id="261" r:id="rId5"/>
    <p:sldId id="262" r:id="rId6"/>
    <p:sldId id="263" r:id="rId7"/>
    <p:sldId id="264" r:id="rId8"/>
    <p:sldId id="296" r:id="rId9"/>
    <p:sldId id="297" r:id="rId10"/>
    <p:sldId id="298" r:id="rId11"/>
  </p:sldIdLst>
  <p:sldSz cx="18288000" cy="10287000"/>
  <p:notesSz cx="6858000" cy="9144000"/>
  <p:embeddedFontLst>
    <p:embeddedFont>
      <p:font typeface="DM Serif Text" pitchFamily="2" charset="0"/>
      <p:regular r:id="rId13"/>
      <p:italic r:id="rId14"/>
    </p:embeddedFont>
    <p:embeddedFont>
      <p:font typeface="IBM Plex Mono" panose="020B0509050203000203" pitchFamily="49" charset="0"/>
      <p:regular r:id="rId15"/>
      <p:bold r:id="rId16"/>
      <p:italic r:id="rId17"/>
      <p:boldItalic r:id="rId18"/>
    </p:embeddedFont>
    <p:embeddedFont>
      <p:font typeface="IBM Plex Sans" panose="020B0503050203000203" pitchFamily="34" charset="0"/>
      <p:regular r:id="rId19"/>
      <p:bold r:id="rId20"/>
      <p:italic r:id="rId21"/>
      <p:boldItalic r:id="rId22"/>
    </p:embeddedFont>
    <p:embeddedFont>
      <p:font typeface="IBM Plex Sans Condensed" panose="020B0506050203000203" pitchFamily="34" charset="0"/>
      <p:regular r:id="rId23"/>
      <p:bold r:id="rId24"/>
      <p:italic r:id="rId25"/>
      <p:boldItalic r:id="rId26"/>
    </p:embeddedFont>
    <p:embeddedFont>
      <p:font typeface="IBM Plex Sans Condensed SemiBold" panose="020B0604020202020204" charset="0"/>
      <p:regular r:id="rId27"/>
      <p:bold r:id="rId28"/>
      <p:italic r:id="rId29"/>
      <p:boldItalic r:id="rId30"/>
    </p:embeddedFont>
    <p:embeddedFont>
      <p:font typeface="IBM Plex Sans Medium" panose="020B0603050203000203" pitchFamily="34" charset="0"/>
      <p:regular r:id="rId31"/>
      <p:bold r:id="rId32"/>
      <p:italic r:id="rId33"/>
      <p:boldItalic r:id="rId34"/>
    </p:embeddedFont>
    <p:embeddedFont>
      <p:font typeface="IBM Plex Sans SemiBold" panose="020B0703050203000203" pitchFamily="34" charset="0"/>
      <p:regular r:id="rId35"/>
      <p:bold r:id="rId36"/>
      <p:italic r:id="rId37"/>
      <p:boldItalic r:id="rId38"/>
    </p:embeddedFont>
    <p:embeddedFont>
      <p:font typeface="Playfair Display" panose="00000500000000000000" pitchFamily="2" charset="0"/>
      <p:regular r:id="rId39"/>
      <p:bold r:id="rId40"/>
      <p:italic r:id="rId41"/>
      <p:boldItalic r:id="rId42"/>
    </p:embeddedFont>
    <p:embeddedFont>
      <p:font typeface="Playfair Display SemiBold" panose="020B0604020202020204" charset="0"/>
      <p:regular r:id="rId43"/>
      <p:bold r:id="rId44"/>
      <p:italic r:id="rId45"/>
      <p:boldItalic r:id="rId46"/>
    </p:embeddedFont>
    <p:embeddedFont>
      <p:font typeface="Proxima Nova" panose="020B0604020202020204" charset="0"/>
      <p:regular r:id="rId47"/>
      <p:bold r:id="rId48"/>
      <p:italic r:id="rId49"/>
      <p:boldItalic r:id="rId50"/>
    </p:embeddedFont>
    <p:embeddedFont>
      <p:font typeface="Questrial" pitchFamily="2" charset="0"/>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0F4928-BD47-4DC5-9F3E-B7AB0CEDC4A3}" v="1" dt="2024-03-14T21:32:58.2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6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9" Type="http://schemas.openxmlformats.org/officeDocument/2006/relationships/font" Target="fonts/font27.fntdata"/><Relationship Id="rId21" Type="http://schemas.openxmlformats.org/officeDocument/2006/relationships/font" Target="fonts/font9.fntdata"/><Relationship Id="rId34" Type="http://schemas.openxmlformats.org/officeDocument/2006/relationships/font" Target="fonts/font22.fntdata"/><Relationship Id="rId42" Type="http://schemas.openxmlformats.org/officeDocument/2006/relationships/font" Target="fonts/font30.fntdata"/><Relationship Id="rId47" Type="http://schemas.openxmlformats.org/officeDocument/2006/relationships/font" Target="fonts/font35.fntdata"/><Relationship Id="rId50" Type="http://schemas.openxmlformats.org/officeDocument/2006/relationships/font" Target="fonts/font38.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4.fntdata"/><Relationship Id="rId29" Type="http://schemas.openxmlformats.org/officeDocument/2006/relationships/font" Target="fonts/font17.fntdata"/><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font" Target="fonts/font25.fntdata"/><Relationship Id="rId40" Type="http://schemas.openxmlformats.org/officeDocument/2006/relationships/font" Target="fonts/font28.fntdata"/><Relationship Id="rId45" Type="http://schemas.openxmlformats.org/officeDocument/2006/relationships/font" Target="fonts/font33.fntdata"/><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font" Target="fonts/font23.fntdata"/><Relationship Id="rId43" Type="http://schemas.openxmlformats.org/officeDocument/2006/relationships/font" Target="fonts/font31.fntdata"/><Relationship Id="rId48" Type="http://schemas.openxmlformats.org/officeDocument/2006/relationships/font" Target="fonts/font36.fntdata"/><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font" Target="fonts/font39.fntdata"/><Relationship Id="rId3"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38" Type="http://schemas.openxmlformats.org/officeDocument/2006/relationships/font" Target="fonts/font26.fntdata"/><Relationship Id="rId46" Type="http://schemas.openxmlformats.org/officeDocument/2006/relationships/font" Target="fonts/font34.fntdata"/><Relationship Id="rId20" Type="http://schemas.openxmlformats.org/officeDocument/2006/relationships/font" Target="fonts/font8.fntdata"/><Relationship Id="rId41" Type="http://schemas.openxmlformats.org/officeDocument/2006/relationships/font" Target="fonts/font29.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font" Target="fonts/font24.fntdata"/><Relationship Id="rId49" Type="http://schemas.openxmlformats.org/officeDocument/2006/relationships/font" Target="fonts/font37.fntdata"/><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font" Target="fonts/font19.fntdata"/><Relationship Id="rId44" Type="http://schemas.openxmlformats.org/officeDocument/2006/relationships/font" Target="fonts/font32.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go Rocha Matus" userId="700d345a-30e4-48fd-b9fe-35321e8f55e9" providerId="ADAL" clId="{BD0F4928-BD47-4DC5-9F3E-B7AB0CEDC4A3}"/>
    <pc:docChg chg="custSel delSld modSld delMainMaster">
      <pc:chgData name="Hugo Rocha Matus" userId="700d345a-30e4-48fd-b9fe-35321e8f55e9" providerId="ADAL" clId="{BD0F4928-BD47-4DC5-9F3E-B7AB0CEDC4A3}" dt="2024-03-14T21:33:45.363" v="18" actId="1038"/>
      <pc:docMkLst>
        <pc:docMk/>
      </pc:docMkLst>
      <pc:sldChg chg="del">
        <pc:chgData name="Hugo Rocha Matus" userId="700d345a-30e4-48fd-b9fe-35321e8f55e9" providerId="ADAL" clId="{BD0F4928-BD47-4DC5-9F3E-B7AB0CEDC4A3}" dt="2024-03-14T21:32:25.303" v="5" actId="47"/>
        <pc:sldMkLst>
          <pc:docMk/>
          <pc:sldMk cId="0" sldId="256"/>
        </pc:sldMkLst>
      </pc:sldChg>
      <pc:sldChg chg="addSp delSp modSp mod">
        <pc:chgData name="Hugo Rocha Matus" userId="700d345a-30e4-48fd-b9fe-35321e8f55e9" providerId="ADAL" clId="{BD0F4928-BD47-4DC5-9F3E-B7AB0CEDC4A3}" dt="2024-03-14T21:33:45.363" v="18" actId="1038"/>
        <pc:sldMkLst>
          <pc:docMk/>
          <pc:sldMk cId="0" sldId="257"/>
        </pc:sldMkLst>
        <pc:spChg chg="del">
          <ac:chgData name="Hugo Rocha Matus" userId="700d345a-30e4-48fd-b9fe-35321e8f55e9" providerId="ADAL" clId="{BD0F4928-BD47-4DC5-9F3E-B7AB0CEDC4A3}" dt="2024-03-14T21:32:33.143" v="6" actId="478"/>
          <ac:spMkLst>
            <pc:docMk/>
            <pc:sldMk cId="0" sldId="257"/>
            <ac:spMk id="1137" creationId="{00000000-0000-0000-0000-000000000000}"/>
          </ac:spMkLst>
        </pc:spChg>
        <pc:picChg chg="add mod">
          <ac:chgData name="Hugo Rocha Matus" userId="700d345a-30e4-48fd-b9fe-35321e8f55e9" providerId="ADAL" clId="{BD0F4928-BD47-4DC5-9F3E-B7AB0CEDC4A3}" dt="2024-03-14T21:33:45.363" v="18" actId="1038"/>
          <ac:picMkLst>
            <pc:docMk/>
            <pc:sldMk cId="0" sldId="257"/>
            <ac:picMk id="3" creationId="{9FA0196E-8E9D-25FE-5477-4BDB37A4F699}"/>
          </ac:picMkLst>
        </pc:picChg>
      </pc:sldChg>
      <pc:sldChg chg="del">
        <pc:chgData name="Hugo Rocha Matus" userId="700d345a-30e4-48fd-b9fe-35321e8f55e9" providerId="ADAL" clId="{BD0F4928-BD47-4DC5-9F3E-B7AB0CEDC4A3}" dt="2024-03-14T21:30:30.214" v="3" actId="47"/>
        <pc:sldMkLst>
          <pc:docMk/>
          <pc:sldMk cId="0" sldId="258"/>
        </pc:sldMkLst>
      </pc:sldChg>
      <pc:sldChg chg="del">
        <pc:chgData name="Hugo Rocha Matus" userId="700d345a-30e4-48fd-b9fe-35321e8f55e9" providerId="ADAL" clId="{BD0F4928-BD47-4DC5-9F3E-B7AB0CEDC4A3}" dt="2024-03-14T21:32:19.643" v="4" actId="47"/>
        <pc:sldMkLst>
          <pc:docMk/>
          <pc:sldMk cId="0" sldId="265"/>
        </pc:sldMkLst>
      </pc:sldChg>
      <pc:sldChg chg="del">
        <pc:chgData name="Hugo Rocha Matus" userId="700d345a-30e4-48fd-b9fe-35321e8f55e9" providerId="ADAL" clId="{BD0F4928-BD47-4DC5-9F3E-B7AB0CEDC4A3}" dt="2024-03-14T21:32:19.643" v="4" actId="47"/>
        <pc:sldMkLst>
          <pc:docMk/>
          <pc:sldMk cId="0" sldId="266"/>
        </pc:sldMkLst>
      </pc:sldChg>
      <pc:sldChg chg="del">
        <pc:chgData name="Hugo Rocha Matus" userId="700d345a-30e4-48fd-b9fe-35321e8f55e9" providerId="ADAL" clId="{BD0F4928-BD47-4DC5-9F3E-B7AB0CEDC4A3}" dt="2024-03-14T21:32:19.643" v="4" actId="47"/>
        <pc:sldMkLst>
          <pc:docMk/>
          <pc:sldMk cId="0" sldId="267"/>
        </pc:sldMkLst>
      </pc:sldChg>
      <pc:sldChg chg="del">
        <pc:chgData name="Hugo Rocha Matus" userId="700d345a-30e4-48fd-b9fe-35321e8f55e9" providerId="ADAL" clId="{BD0F4928-BD47-4DC5-9F3E-B7AB0CEDC4A3}" dt="2024-03-14T21:32:19.643" v="4" actId="47"/>
        <pc:sldMkLst>
          <pc:docMk/>
          <pc:sldMk cId="0" sldId="268"/>
        </pc:sldMkLst>
      </pc:sldChg>
      <pc:sldChg chg="del">
        <pc:chgData name="Hugo Rocha Matus" userId="700d345a-30e4-48fd-b9fe-35321e8f55e9" providerId="ADAL" clId="{BD0F4928-BD47-4DC5-9F3E-B7AB0CEDC4A3}" dt="2024-03-14T21:32:19.643" v="4" actId="47"/>
        <pc:sldMkLst>
          <pc:docMk/>
          <pc:sldMk cId="0" sldId="269"/>
        </pc:sldMkLst>
      </pc:sldChg>
      <pc:sldChg chg="del">
        <pc:chgData name="Hugo Rocha Matus" userId="700d345a-30e4-48fd-b9fe-35321e8f55e9" providerId="ADAL" clId="{BD0F4928-BD47-4DC5-9F3E-B7AB0CEDC4A3}" dt="2024-03-14T21:30:09.768" v="2" actId="47"/>
        <pc:sldMkLst>
          <pc:docMk/>
          <pc:sldMk cId="0" sldId="270"/>
        </pc:sldMkLst>
      </pc:sldChg>
      <pc:sldChg chg="del">
        <pc:chgData name="Hugo Rocha Matus" userId="700d345a-30e4-48fd-b9fe-35321e8f55e9" providerId="ADAL" clId="{BD0F4928-BD47-4DC5-9F3E-B7AB0CEDC4A3}" dt="2024-03-14T21:30:09.768" v="2" actId="47"/>
        <pc:sldMkLst>
          <pc:docMk/>
          <pc:sldMk cId="0" sldId="271"/>
        </pc:sldMkLst>
      </pc:sldChg>
      <pc:sldChg chg="del">
        <pc:chgData name="Hugo Rocha Matus" userId="700d345a-30e4-48fd-b9fe-35321e8f55e9" providerId="ADAL" clId="{BD0F4928-BD47-4DC5-9F3E-B7AB0CEDC4A3}" dt="2024-03-14T21:30:09.768" v="2" actId="47"/>
        <pc:sldMkLst>
          <pc:docMk/>
          <pc:sldMk cId="0" sldId="272"/>
        </pc:sldMkLst>
      </pc:sldChg>
      <pc:sldChg chg="del">
        <pc:chgData name="Hugo Rocha Matus" userId="700d345a-30e4-48fd-b9fe-35321e8f55e9" providerId="ADAL" clId="{BD0F4928-BD47-4DC5-9F3E-B7AB0CEDC4A3}" dt="2024-03-14T21:30:09.768" v="2" actId="47"/>
        <pc:sldMkLst>
          <pc:docMk/>
          <pc:sldMk cId="0" sldId="273"/>
        </pc:sldMkLst>
      </pc:sldChg>
      <pc:sldChg chg="del">
        <pc:chgData name="Hugo Rocha Matus" userId="700d345a-30e4-48fd-b9fe-35321e8f55e9" providerId="ADAL" clId="{BD0F4928-BD47-4DC5-9F3E-B7AB0CEDC4A3}" dt="2024-03-14T21:29:51.283" v="1" actId="47"/>
        <pc:sldMkLst>
          <pc:docMk/>
          <pc:sldMk cId="0" sldId="274"/>
        </pc:sldMkLst>
      </pc:sldChg>
      <pc:sldChg chg="del">
        <pc:chgData name="Hugo Rocha Matus" userId="700d345a-30e4-48fd-b9fe-35321e8f55e9" providerId="ADAL" clId="{BD0F4928-BD47-4DC5-9F3E-B7AB0CEDC4A3}" dt="2024-03-14T21:29:51.283" v="1" actId="47"/>
        <pc:sldMkLst>
          <pc:docMk/>
          <pc:sldMk cId="0" sldId="275"/>
        </pc:sldMkLst>
      </pc:sldChg>
      <pc:sldChg chg="del">
        <pc:chgData name="Hugo Rocha Matus" userId="700d345a-30e4-48fd-b9fe-35321e8f55e9" providerId="ADAL" clId="{BD0F4928-BD47-4DC5-9F3E-B7AB0CEDC4A3}" dt="2024-03-14T21:29:51.283" v="1" actId="47"/>
        <pc:sldMkLst>
          <pc:docMk/>
          <pc:sldMk cId="0" sldId="276"/>
        </pc:sldMkLst>
      </pc:sldChg>
      <pc:sldChg chg="del">
        <pc:chgData name="Hugo Rocha Matus" userId="700d345a-30e4-48fd-b9fe-35321e8f55e9" providerId="ADAL" clId="{BD0F4928-BD47-4DC5-9F3E-B7AB0CEDC4A3}" dt="2024-03-14T21:29:51.283" v="1" actId="47"/>
        <pc:sldMkLst>
          <pc:docMk/>
          <pc:sldMk cId="0" sldId="277"/>
        </pc:sldMkLst>
      </pc:sldChg>
      <pc:sldChg chg="del">
        <pc:chgData name="Hugo Rocha Matus" userId="700d345a-30e4-48fd-b9fe-35321e8f55e9" providerId="ADAL" clId="{BD0F4928-BD47-4DC5-9F3E-B7AB0CEDC4A3}" dt="2024-03-14T21:29:22.708" v="0" actId="47"/>
        <pc:sldMkLst>
          <pc:docMk/>
          <pc:sldMk cId="0" sldId="278"/>
        </pc:sldMkLst>
      </pc:sldChg>
      <pc:sldChg chg="del">
        <pc:chgData name="Hugo Rocha Matus" userId="700d345a-30e4-48fd-b9fe-35321e8f55e9" providerId="ADAL" clId="{BD0F4928-BD47-4DC5-9F3E-B7AB0CEDC4A3}" dt="2024-03-14T21:29:22.708" v="0" actId="47"/>
        <pc:sldMkLst>
          <pc:docMk/>
          <pc:sldMk cId="0" sldId="279"/>
        </pc:sldMkLst>
      </pc:sldChg>
      <pc:sldChg chg="del">
        <pc:chgData name="Hugo Rocha Matus" userId="700d345a-30e4-48fd-b9fe-35321e8f55e9" providerId="ADAL" clId="{BD0F4928-BD47-4DC5-9F3E-B7AB0CEDC4A3}" dt="2024-03-14T21:29:22.708" v="0" actId="47"/>
        <pc:sldMkLst>
          <pc:docMk/>
          <pc:sldMk cId="0" sldId="280"/>
        </pc:sldMkLst>
      </pc:sldChg>
      <pc:sldChg chg="del">
        <pc:chgData name="Hugo Rocha Matus" userId="700d345a-30e4-48fd-b9fe-35321e8f55e9" providerId="ADAL" clId="{BD0F4928-BD47-4DC5-9F3E-B7AB0CEDC4A3}" dt="2024-03-14T21:29:22.708" v="0" actId="47"/>
        <pc:sldMkLst>
          <pc:docMk/>
          <pc:sldMk cId="0" sldId="281"/>
        </pc:sldMkLst>
      </pc:sldChg>
      <pc:sldChg chg="del">
        <pc:chgData name="Hugo Rocha Matus" userId="700d345a-30e4-48fd-b9fe-35321e8f55e9" providerId="ADAL" clId="{BD0F4928-BD47-4DC5-9F3E-B7AB0CEDC4A3}" dt="2024-03-14T21:29:22.708" v="0" actId="47"/>
        <pc:sldMkLst>
          <pc:docMk/>
          <pc:sldMk cId="0" sldId="282"/>
        </pc:sldMkLst>
      </pc:sldChg>
      <pc:sldChg chg="del">
        <pc:chgData name="Hugo Rocha Matus" userId="700d345a-30e4-48fd-b9fe-35321e8f55e9" providerId="ADAL" clId="{BD0F4928-BD47-4DC5-9F3E-B7AB0CEDC4A3}" dt="2024-03-14T21:29:22.708" v="0" actId="47"/>
        <pc:sldMkLst>
          <pc:docMk/>
          <pc:sldMk cId="0" sldId="283"/>
        </pc:sldMkLst>
      </pc:sldChg>
      <pc:sldChg chg="del">
        <pc:chgData name="Hugo Rocha Matus" userId="700d345a-30e4-48fd-b9fe-35321e8f55e9" providerId="ADAL" clId="{BD0F4928-BD47-4DC5-9F3E-B7AB0CEDC4A3}" dt="2024-03-14T21:29:22.708" v="0" actId="47"/>
        <pc:sldMkLst>
          <pc:docMk/>
          <pc:sldMk cId="0" sldId="284"/>
        </pc:sldMkLst>
      </pc:sldChg>
      <pc:sldChg chg="del">
        <pc:chgData name="Hugo Rocha Matus" userId="700d345a-30e4-48fd-b9fe-35321e8f55e9" providerId="ADAL" clId="{BD0F4928-BD47-4DC5-9F3E-B7AB0CEDC4A3}" dt="2024-03-14T21:29:22.708" v="0" actId="47"/>
        <pc:sldMkLst>
          <pc:docMk/>
          <pc:sldMk cId="0" sldId="285"/>
        </pc:sldMkLst>
      </pc:sldChg>
      <pc:sldChg chg="del">
        <pc:chgData name="Hugo Rocha Matus" userId="700d345a-30e4-48fd-b9fe-35321e8f55e9" providerId="ADAL" clId="{BD0F4928-BD47-4DC5-9F3E-B7AB0CEDC4A3}" dt="2024-03-14T21:29:22.708" v="0" actId="47"/>
        <pc:sldMkLst>
          <pc:docMk/>
          <pc:sldMk cId="0" sldId="286"/>
        </pc:sldMkLst>
      </pc:sldChg>
      <pc:sldChg chg="del">
        <pc:chgData name="Hugo Rocha Matus" userId="700d345a-30e4-48fd-b9fe-35321e8f55e9" providerId="ADAL" clId="{BD0F4928-BD47-4DC5-9F3E-B7AB0CEDC4A3}" dt="2024-03-14T21:29:22.708" v="0" actId="47"/>
        <pc:sldMkLst>
          <pc:docMk/>
          <pc:sldMk cId="0" sldId="287"/>
        </pc:sldMkLst>
      </pc:sldChg>
      <pc:sldChg chg="del">
        <pc:chgData name="Hugo Rocha Matus" userId="700d345a-30e4-48fd-b9fe-35321e8f55e9" providerId="ADAL" clId="{BD0F4928-BD47-4DC5-9F3E-B7AB0CEDC4A3}" dt="2024-03-14T21:29:22.708" v="0" actId="47"/>
        <pc:sldMkLst>
          <pc:docMk/>
          <pc:sldMk cId="0" sldId="288"/>
        </pc:sldMkLst>
      </pc:sldChg>
      <pc:sldChg chg="del">
        <pc:chgData name="Hugo Rocha Matus" userId="700d345a-30e4-48fd-b9fe-35321e8f55e9" providerId="ADAL" clId="{BD0F4928-BD47-4DC5-9F3E-B7AB0CEDC4A3}" dt="2024-03-14T21:29:22.708" v="0" actId="47"/>
        <pc:sldMkLst>
          <pc:docMk/>
          <pc:sldMk cId="0" sldId="289"/>
        </pc:sldMkLst>
      </pc:sldChg>
      <pc:sldChg chg="del">
        <pc:chgData name="Hugo Rocha Matus" userId="700d345a-30e4-48fd-b9fe-35321e8f55e9" providerId="ADAL" clId="{BD0F4928-BD47-4DC5-9F3E-B7AB0CEDC4A3}" dt="2024-03-14T21:29:22.708" v="0" actId="47"/>
        <pc:sldMkLst>
          <pc:docMk/>
          <pc:sldMk cId="0" sldId="290"/>
        </pc:sldMkLst>
      </pc:sldChg>
      <pc:sldChg chg="del">
        <pc:chgData name="Hugo Rocha Matus" userId="700d345a-30e4-48fd-b9fe-35321e8f55e9" providerId="ADAL" clId="{BD0F4928-BD47-4DC5-9F3E-B7AB0CEDC4A3}" dt="2024-03-14T21:29:22.708" v="0" actId="47"/>
        <pc:sldMkLst>
          <pc:docMk/>
          <pc:sldMk cId="0" sldId="291"/>
        </pc:sldMkLst>
      </pc:sldChg>
      <pc:sldChg chg="del">
        <pc:chgData name="Hugo Rocha Matus" userId="700d345a-30e4-48fd-b9fe-35321e8f55e9" providerId="ADAL" clId="{BD0F4928-BD47-4DC5-9F3E-B7AB0CEDC4A3}" dt="2024-03-14T21:29:22.708" v="0" actId="47"/>
        <pc:sldMkLst>
          <pc:docMk/>
          <pc:sldMk cId="0" sldId="292"/>
        </pc:sldMkLst>
      </pc:sldChg>
      <pc:sldChg chg="del">
        <pc:chgData name="Hugo Rocha Matus" userId="700d345a-30e4-48fd-b9fe-35321e8f55e9" providerId="ADAL" clId="{BD0F4928-BD47-4DC5-9F3E-B7AB0CEDC4A3}" dt="2024-03-14T21:29:22.708" v="0" actId="47"/>
        <pc:sldMkLst>
          <pc:docMk/>
          <pc:sldMk cId="0" sldId="293"/>
        </pc:sldMkLst>
      </pc:sldChg>
      <pc:sldChg chg="del">
        <pc:chgData name="Hugo Rocha Matus" userId="700d345a-30e4-48fd-b9fe-35321e8f55e9" providerId="ADAL" clId="{BD0F4928-BD47-4DC5-9F3E-B7AB0CEDC4A3}" dt="2024-03-14T21:29:22.708" v="0" actId="47"/>
        <pc:sldMkLst>
          <pc:docMk/>
          <pc:sldMk cId="0" sldId="294"/>
        </pc:sldMkLst>
      </pc:sldChg>
      <pc:sldChg chg="del">
        <pc:chgData name="Hugo Rocha Matus" userId="700d345a-30e4-48fd-b9fe-35321e8f55e9" providerId="ADAL" clId="{BD0F4928-BD47-4DC5-9F3E-B7AB0CEDC4A3}" dt="2024-03-14T21:32:19.643" v="4" actId="47"/>
        <pc:sldMkLst>
          <pc:docMk/>
          <pc:sldMk cId="0" sldId="295"/>
        </pc:sldMkLst>
      </pc:sldChg>
      <pc:sldMasterChg chg="delSldLayout">
        <pc:chgData name="Hugo Rocha Matus" userId="700d345a-30e4-48fd-b9fe-35321e8f55e9" providerId="ADAL" clId="{BD0F4928-BD47-4DC5-9F3E-B7AB0CEDC4A3}" dt="2024-03-14T21:32:25.303" v="5" actId="47"/>
        <pc:sldMasterMkLst>
          <pc:docMk/>
          <pc:sldMasterMk cId="0" sldId="2147483773"/>
        </pc:sldMasterMkLst>
        <pc:sldLayoutChg chg="del">
          <pc:chgData name="Hugo Rocha Matus" userId="700d345a-30e4-48fd-b9fe-35321e8f55e9" providerId="ADAL" clId="{BD0F4928-BD47-4DC5-9F3E-B7AB0CEDC4A3}" dt="2024-03-14T21:32:25.303" v="5" actId="47"/>
          <pc:sldLayoutMkLst>
            <pc:docMk/>
            <pc:sldMasterMk cId="0" sldId="2147483773"/>
            <pc:sldLayoutMk cId="0" sldId="2147483650"/>
          </pc:sldLayoutMkLst>
        </pc:sldLayoutChg>
      </pc:sldMasterChg>
      <pc:sldMasterChg chg="del delSldLayout">
        <pc:chgData name="Hugo Rocha Matus" userId="700d345a-30e4-48fd-b9fe-35321e8f55e9" providerId="ADAL" clId="{BD0F4928-BD47-4DC5-9F3E-B7AB0CEDC4A3}" dt="2024-03-14T21:32:19.643" v="4" actId="47"/>
        <pc:sldMasterMkLst>
          <pc:docMk/>
          <pc:sldMasterMk cId="0" sldId="2147483774"/>
        </pc:sldMasterMkLst>
        <pc:sldLayoutChg chg="del">
          <pc:chgData name="Hugo Rocha Matus" userId="700d345a-30e4-48fd-b9fe-35321e8f55e9" providerId="ADAL" clId="{BD0F4928-BD47-4DC5-9F3E-B7AB0CEDC4A3}" dt="2024-03-14T21:32:19.643" v="4" actId="47"/>
          <pc:sldLayoutMkLst>
            <pc:docMk/>
            <pc:sldMasterMk cId="0" sldId="2147483774"/>
            <pc:sldLayoutMk cId="0" sldId="2147483713"/>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14"/>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15"/>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16"/>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17"/>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18"/>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19"/>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20"/>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21"/>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22"/>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23"/>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24"/>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25"/>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26"/>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27"/>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28"/>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29"/>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30"/>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31"/>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32"/>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33"/>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34"/>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35"/>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36"/>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37"/>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38"/>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39"/>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40"/>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41"/>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42"/>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43"/>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44"/>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45"/>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46"/>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47"/>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48"/>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49"/>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50"/>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51"/>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52"/>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53"/>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54"/>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55"/>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56"/>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57"/>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58"/>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59"/>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60"/>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61"/>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62"/>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63"/>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64"/>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65"/>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66"/>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67"/>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68"/>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69"/>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70"/>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71"/>
          </pc:sldLayoutMkLst>
        </pc:sldLayoutChg>
        <pc:sldLayoutChg chg="del">
          <pc:chgData name="Hugo Rocha Matus" userId="700d345a-30e4-48fd-b9fe-35321e8f55e9" providerId="ADAL" clId="{BD0F4928-BD47-4DC5-9F3E-B7AB0CEDC4A3}" dt="2024-03-14T21:32:19.643" v="4" actId="47"/>
          <pc:sldLayoutMkLst>
            <pc:docMk/>
            <pc:sldMasterMk cId="0" sldId="2147483774"/>
            <pc:sldLayoutMk cId="0" sldId="21474837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8" name="Google Shape;1128;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0"/>
        <p:cNvGrpSpPr/>
        <p:nvPr/>
      </p:nvGrpSpPr>
      <p:grpSpPr>
        <a:xfrm>
          <a:off x="0" y="0"/>
          <a:ext cx="0" cy="0"/>
          <a:chOff x="0" y="0"/>
          <a:chExt cx="0" cy="0"/>
        </a:xfrm>
      </p:grpSpPr>
      <p:sp>
        <p:nvSpPr>
          <p:cNvPr id="2191" name="Google Shape;219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2" name="Google Shape;2192;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1" name="Google Shape;116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Antes de profundizar en las tendencias, quería destacar que este es nuestro sexto año haciendo esto. Y</a:t>
            </a:r>
            <a:r>
              <a:rPr lang="en-US" sz="1100"/>
              <a:t>, para llegar a esta información, hemos participado en extensas discusiones globales, tanto dentro de Zendesk como con líderes de CX en todo el mundo. Nuestros datos proceden de dos encuestas exhaustivas realizadas en 20 países, que recogen las opiniones de miles de consumidores y líderes de empresas, y ofrecen una visión holística de la evolución del panorama.</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sz="1100"/>
              <a:t>El 2024 se perfila como un año crucial, marcado por una transformación significativa en el ámbito de la experiencia del cliente. Este cambio se ve impulsado por los rápidos avances en inteligencia artificial y otras tecnologías emergentes. A medida que evoluciona el panorama:</a:t>
            </a:r>
            <a:endParaRPr/>
          </a:p>
          <a:p>
            <a:pPr marL="457200" lvl="0" indent="-298450" algn="l" rtl="0">
              <a:lnSpc>
                <a:spcPct val="100000"/>
              </a:lnSpc>
              <a:spcBef>
                <a:spcPts val="0"/>
              </a:spcBef>
              <a:spcAft>
                <a:spcPts val="0"/>
              </a:spcAft>
              <a:buSzPts val="1100"/>
              <a:buChar char="●"/>
            </a:pPr>
            <a:r>
              <a:rPr lang="en-US" sz="1100"/>
              <a:t>Un considerable 70 % de los líderes de CX está reevaluando todo el recorrido del cliente, y adaptándose a los matices de las tecnologías emergentes.</a:t>
            </a:r>
            <a:endParaRPr/>
          </a:p>
          <a:p>
            <a:pPr marL="457200" lvl="0" indent="-298450" algn="l" rtl="0">
              <a:lnSpc>
                <a:spcPct val="100000"/>
              </a:lnSpc>
              <a:spcBef>
                <a:spcPts val="0"/>
              </a:spcBef>
              <a:spcAft>
                <a:spcPts val="0"/>
              </a:spcAft>
              <a:buSzPts val="1100"/>
              <a:buChar char="●"/>
            </a:pPr>
            <a:r>
              <a:rPr lang="en-US" sz="1100"/>
              <a:t>Es interesante observar que el 59 % de los consumidores prevé un cambio drástico en sus interacciones con las empresas en los próximos dos años.</a:t>
            </a:r>
            <a:endParaRPr/>
          </a:p>
          <a:p>
            <a:pPr marL="457200" lvl="0" indent="-298450" algn="l" rtl="0">
              <a:lnSpc>
                <a:spcPct val="100000"/>
              </a:lnSpc>
              <a:spcBef>
                <a:spcPts val="0"/>
              </a:spcBef>
              <a:spcAft>
                <a:spcPts val="0"/>
              </a:spcAft>
              <a:buSzPts val="1100"/>
              <a:buChar char="●"/>
            </a:pPr>
            <a:r>
              <a:rPr lang="en-US" sz="1100"/>
              <a:t>Profundizando en las integraciones tecnológicas, encontramos que el 64 % de los líderes de CX está amplificando su inversión, particularmente en la evolución de sus funcionalidades de chatbot.</a:t>
            </a:r>
            <a:endParaRPr/>
          </a:p>
          <a:p>
            <a:pPr marL="457200" lvl="0" indent="-298450" algn="l" rtl="0">
              <a:lnSpc>
                <a:spcPct val="100000"/>
              </a:lnSpc>
              <a:spcBef>
                <a:spcPts val="0"/>
              </a:spcBef>
              <a:spcAft>
                <a:spcPts val="0"/>
              </a:spcAft>
              <a:buSzPts val="1100"/>
              <a:buChar char="●"/>
            </a:pPr>
            <a:r>
              <a:rPr lang="en-US" sz="1100"/>
              <a:t>Por lo que respecta a la normativa, cumplirla se está convirtiendo en todo un reto, ya que el 61 % de los líderes de CX manifiesta tener dificultades para mantenerse al día con los requisitos legales y normativos en constante cambio.</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5" name="Google Shape;119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a:t>En los últimos años, hemos sido testigos de cómo las capacidades en el ámbito de la experiencia del cliente no solo han mejorado, sino que se han vuelto cada vez más inteligentes. Cada año trajo su propia oleada de innovación, pero a medida que nos acercamos a 2024, el panorama está experimentando una profunda transformación, que señala el amanecer de la era de la CX inteligente.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sz="1100"/>
              <a:t>Esta transformación no se limita a tecnologías o herramientas individuales que avanzan de forma aislada. Se trata de la convergencia armoniosa de varios elementos transformadores. Aunque la inteligencia artificial, con su enorme potencial, ha sido un motor importante, es solo una parte de la narrativa general. Estamos observando el auge de la IA generativa y de sofisticados modelos lingüísticos, que están revolucionando las formas de comunicación entre empresas y clientes. Paralelamente, las capacidades de datos mejoradas están pasando a un primer plano, y </a:t>
            </a:r>
            <a:r>
              <a:rPr lang="en-US"/>
              <a:t>habilitan </a:t>
            </a:r>
            <a:r>
              <a:rPr lang="en-US" sz="1100"/>
              <a:t>experiencias que no solo son más rápidas, sino también profundamente personalizadas, en consonancia con las necesidades y preferencias individuales de los clientes. Y, por si esto no fuera suficiente, las propias plataformas y medios a través de los cuales se ofrecen estas experiencias están evolucionando hacia interacciones más inmersivas, atractivas y dinámicas.</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A partir de todo esto, hemos identificado 10 tendencias fundamentales que están dando forma a esta nueva era. Estas tendencias se engloban en tres áreas básicas de innovación:</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IA y experiencias inteligentes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Datos y experiencias confiables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Experiencias inmersivas y de última generación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Podemos sumergirnos en las tendencias más interesantes y relevantes para ti, pero para que te hagas una idea: imagina un mundo en el que los chatbots evolucionen hasta convertirse en agentes digitales impulsados por IA, o en el que los líderes de CX tomen el timón para impulsar la privacidad de los datos debido a que la IA y la personalización sean una fuerza impulsora de la CX. Estamos en la cúspide de tales avances y transformaciones.</a:t>
            </a:r>
            <a:endParaRPr>
              <a:solidFill>
                <a:schemeClr val="dk1"/>
              </a:solidFill>
            </a:endParaRPr>
          </a:p>
          <a:p>
            <a:pPr marL="0" lvl="0" indent="0" algn="l" rtl="0">
              <a:lnSpc>
                <a:spcPct val="100000"/>
              </a:lnSpc>
              <a:spcBef>
                <a:spcPts val="0"/>
              </a:spcBef>
              <a:spcAft>
                <a:spcPts val="0"/>
              </a:spcAft>
              <a:buSzPts val="1100"/>
              <a:buNone/>
            </a:pPr>
            <a:endParaRPr>
              <a:solidFill>
                <a:srgbClr val="FF0000"/>
              </a:solidFill>
            </a:endParaRPr>
          </a:p>
          <a:p>
            <a:pPr marL="0" lvl="0" indent="0" algn="l" rtl="0">
              <a:lnSpc>
                <a:spcPct val="100000"/>
              </a:lnSpc>
              <a:spcBef>
                <a:spcPts val="0"/>
              </a:spcBef>
              <a:spcAft>
                <a:spcPts val="0"/>
              </a:spcAft>
              <a:buSzPts val="1100"/>
              <a:buNone/>
            </a:pPr>
            <a:endParaRPr>
              <a:solidFill>
                <a:srgbClr val="FF0000"/>
              </a:solidFill>
            </a:endParaRPr>
          </a:p>
          <a:p>
            <a:pPr marL="0" lvl="0" indent="0" algn="l" rtl="0">
              <a:lnSpc>
                <a:spcPct val="100000"/>
              </a:lnSpc>
              <a:spcBef>
                <a:spcPts val="0"/>
              </a:spcBef>
              <a:spcAft>
                <a:spcPts val="0"/>
              </a:spcAft>
              <a:buSzPts val="1100"/>
              <a:buNone/>
            </a:pPr>
            <a:endParaRPr>
              <a:solidFill>
                <a:srgbClr val="FF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2" name="Google Shape;124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a:t>Vamos a darte una idea de las 10 tendencias esenciales que todo líder de CX debería conocer. Aunque cada tendencia ofrece una gran cantidad de información y tiene su propia importancia, nuestro objetivo aquí es presentar información general que ofrezca una visión holística. Estas tendencias abarcan nuestras tres principales áreas de innovación: IA y experiencias inteligentes, datos y experiencias confiables, y experiencias inmersivas y de próxima generación. No hay duda de que podemos profundizar en cualquier tendencia específica que despierte su interés, pero por ahora, veamos el panorama general.</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4" name="Google Shape;125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a:t>A medida que nos adentramos en el ámbito de la IA y las experiencias inteligentes, es evidente que los avances en IA han acelerado el ritmo del cambio y han abierto el camino a experiencias más enriquecidas e inteligentes. Solo para subrayar la importancia de esta evolución:</a:t>
            </a:r>
            <a:endParaRPr/>
          </a:p>
          <a:p>
            <a:pPr marL="457200" lvl="0" indent="-298450" algn="l" rtl="0">
              <a:lnSpc>
                <a:spcPct val="100000"/>
              </a:lnSpc>
              <a:spcBef>
                <a:spcPts val="0"/>
              </a:spcBef>
              <a:spcAft>
                <a:spcPts val="0"/>
              </a:spcAft>
              <a:buSzPts val="1100"/>
              <a:buChar char="●"/>
            </a:pPr>
            <a:r>
              <a:rPr lang="en-US" sz="1100"/>
              <a:t>Un convincente 68 % de los líderes de CX cree que las organizaciones que no adopten las tecnologías emergentes de IA tendrán dificultades para sobrevivir.</a:t>
            </a:r>
            <a:endParaRPr/>
          </a:p>
          <a:p>
            <a:pPr marL="457200" lvl="0" indent="-298450" algn="l" rtl="0">
              <a:lnSpc>
                <a:spcPct val="100000"/>
              </a:lnSpc>
              <a:spcBef>
                <a:spcPts val="0"/>
              </a:spcBef>
              <a:spcAft>
                <a:spcPts val="0"/>
              </a:spcAft>
              <a:buSzPts val="1100"/>
              <a:buChar char="●"/>
            </a:pPr>
            <a:r>
              <a:rPr lang="en-US" sz="1100"/>
              <a:t>Además, el 53 % de los consumidores prevé que, en un futuro próximo, se inclinará más por interactuar con bots avanzados que con seres humanos, especialmente cuando busquen respuestas rápidas e inmediatas.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US" sz="1100"/>
              <a:t>Analicemos ahora las cuatro tendencias que están dando forma a esta situación:</a:t>
            </a:r>
            <a:endParaRPr/>
          </a:p>
          <a:p>
            <a:pPr marL="457200" lvl="0" indent="-298450" algn="l" rtl="0">
              <a:lnSpc>
                <a:spcPct val="100000"/>
              </a:lnSpc>
              <a:spcBef>
                <a:spcPts val="0"/>
              </a:spcBef>
              <a:spcAft>
                <a:spcPts val="0"/>
              </a:spcAft>
              <a:buSzPts val="1100"/>
              <a:buChar char="●"/>
            </a:pPr>
            <a:r>
              <a:rPr lang="en-US" b="1"/>
              <a:t>(Tendencia 1) La IA generativa agilizará la entrega de un trayecto más humanizado que se sienta amigable e interactivo</a:t>
            </a:r>
            <a:r>
              <a:rPr lang="en-US" sz="1100"/>
              <a:t>: El panorama de la IA generativa se amplía rápidamente. Lejos de considerarse impersonal, tanto las empresas como los consumidores reconocen su potencial para hacer que las interacciones sean más humanas y personalizadas.</a:t>
            </a:r>
            <a:endParaRPr/>
          </a:p>
          <a:p>
            <a:pPr marL="457200" lvl="0" indent="-298450" algn="l" rtl="0">
              <a:lnSpc>
                <a:spcPct val="100000"/>
              </a:lnSpc>
              <a:spcBef>
                <a:spcPts val="0"/>
              </a:spcBef>
              <a:spcAft>
                <a:spcPts val="0"/>
              </a:spcAft>
              <a:buSzPts val="1100"/>
              <a:buChar char="●"/>
            </a:pPr>
            <a:r>
              <a:rPr lang="en-US" b="1"/>
              <a:t>(Tendencia 2) Los chatbots se están convirtiendo rápidamente en agentes digitales que tienen la capacidad de completar más tareas</a:t>
            </a:r>
            <a:r>
              <a:rPr lang="en-US" sz="1100"/>
              <a:t>: Los chatbots ya no son solo herramientas básicas de interacción. Se están convirtiendo en agentes digitales especializados que combinan a la perfección las características de la marca con las mejores prácticas de los agentes humanos para ofrecer experiencias dinámicas y personalizadas a lo largo de todo el recorrido del cliente.</a:t>
            </a:r>
            <a:endParaRPr/>
          </a:p>
          <a:p>
            <a:pPr marL="457200" lvl="0" indent="-298450" algn="l" rtl="0">
              <a:lnSpc>
                <a:spcPct val="100000"/>
              </a:lnSpc>
              <a:spcBef>
                <a:spcPts val="0"/>
              </a:spcBef>
              <a:spcAft>
                <a:spcPts val="0"/>
              </a:spcAft>
              <a:buSzPts val="1100"/>
              <a:buChar char="●"/>
            </a:pPr>
            <a:r>
              <a:rPr lang="en-US" b="1"/>
              <a:t>(Tendencia 3) La brecha se amplía entre los líderes de CX y los agentes en todo lo relacionado con la IA: estrategia, herramientas e impacto del rol:</a:t>
            </a:r>
            <a:r>
              <a:rPr lang="en-US" sz="1100"/>
              <a:t> Aunque los líderes consideran que los avances de la IA son transformadores para la CX y creen que han equipado a los agentes para el éxito, existe una desconexión palpable. Los agentes a menudo sienten que sus herramientas de IA actuales no están a la altura, y anhelan una mejor capacitación y una mayor claridad sobre la evolución de sus roles.</a:t>
            </a:r>
            <a:endParaRPr/>
          </a:p>
          <a:p>
            <a:pPr marL="457200" lvl="0" indent="-298450" algn="l" rtl="0">
              <a:lnSpc>
                <a:spcPct val="100000"/>
              </a:lnSpc>
              <a:spcBef>
                <a:spcPts val="0"/>
              </a:spcBef>
              <a:spcAft>
                <a:spcPts val="0"/>
              </a:spcAft>
              <a:buSzPts val="1100"/>
              <a:buChar char="●"/>
            </a:pPr>
            <a:r>
              <a:rPr lang="en-US" b="1"/>
              <a:t>(Tendencia 4) La transparencia y la toma de decisiones de la IA son ahora la regla y no la excepción: </a:t>
            </a:r>
            <a:r>
              <a:rPr lang="en-US" sz="1100"/>
              <a:t>El auge de la IA ha llevado a un mayor énfasis en la transparencia. Tanto las empresas como los consumidores dan prioridad a la comprensión de los datos que subyacen a la IA y a la lógica de las decisiones basadas en ella. A medida que aumentan las capacidades de la IA, no solo es recomendable, sino esencial, garantizar la claridad, la transparencia y la explicación de las decisiones impulsadas por la IA.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US" sz="1100"/>
              <a:t>A medida que navegamos a través de estas tendencias, queda claro que el mundo de la IA no se trata solo de tecnología, sino de crear experiencias significativas, transparentes y personalizadas para los clientes.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2" name="Google Shape;129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A medida que profundizamos en el ámbito de los datos y las experiencias confiables, queda claro que la mejora de las capacidades de los datos está sentando las bases para experiencias con las que no solo se identifiquen, sino que también fomenten y mantengan la confianza de los clientes. Reflexiona sobre esto:</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Un significativo 73 % de los líderes de CX está aumentando su presupuesto de ciberseguridad para el próximo año, enfatizando el rol crítico de salvaguardar las interacciones.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rPr>
              <a:t>Además, el 70 % cree que las empresas que no utilizan los datos en tiempo real para adaptar el recorrido del cliente pueden perder oportunidades de ingresos.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Analicemos ahora las tres tendencias definitorias:</a:t>
            </a:r>
            <a:endParaRPr>
              <a:solidFill>
                <a:schemeClr val="dk1"/>
              </a:solidFill>
            </a:endParaRPr>
          </a:p>
          <a:p>
            <a:pPr marL="457200" lvl="0" indent="-228600" algn="l" rtl="0">
              <a:lnSpc>
                <a:spcPct val="100000"/>
              </a:lnSpc>
              <a:spcBef>
                <a:spcPts val="0"/>
              </a:spcBef>
              <a:spcAft>
                <a:spcPts val="0"/>
              </a:spcAft>
              <a:buClr>
                <a:schemeClr val="dk1"/>
              </a:buClr>
              <a:buSzPts val="1100"/>
              <a:buNone/>
            </a:pPr>
            <a:r>
              <a:rPr lang="en-US" b="1"/>
              <a:t>(Tendencia 5) Las empresas están muy centradas en poder modificar instantáneamente las experiencias de los usuarios: </a:t>
            </a:r>
            <a:r>
              <a:rPr lang="en-US">
                <a:solidFill>
                  <a:schemeClr val="dk1"/>
                </a:solidFill>
              </a:rPr>
              <a:t>La presión por la inmediatez nunca ha sido tan fuerte. Las tecnologías avanzadas y la capacidad de utilizar datos en tiempo real están permitiendo a las empresas ofrecer experiencias instantáneas y personalizadas, e incluso adelantarse a las necesidades de los clientes antes de que surjan.</a:t>
            </a:r>
            <a:endParaRPr>
              <a:solidFill>
                <a:schemeClr val="dk1"/>
              </a:solidFill>
            </a:endParaRPr>
          </a:p>
          <a:p>
            <a:pPr marL="457200" lvl="0" indent="-228600" algn="l" rtl="0">
              <a:lnSpc>
                <a:spcPct val="100000"/>
              </a:lnSpc>
              <a:spcBef>
                <a:spcPts val="0"/>
              </a:spcBef>
              <a:spcAft>
                <a:spcPts val="0"/>
              </a:spcAft>
              <a:buClr>
                <a:schemeClr val="dk1"/>
              </a:buClr>
              <a:buSzPts val="1100"/>
              <a:buNone/>
            </a:pPr>
            <a:r>
              <a:rPr lang="en-US" b="1"/>
              <a:t>(Tendencia 6) Los líderes de CX son los nuevos impulsores de la privacidad de los datos a medida que la IA y la personalización adquieren un mayor protagonismo</a:t>
            </a:r>
            <a:r>
              <a:rPr lang="en-US">
                <a:solidFill>
                  <a:schemeClr val="dk1"/>
                </a:solidFill>
              </a:rPr>
              <a:t>: A medida que la IA y la personalización se vuelven más centrales, los líderes de CX se están convirtiendo en importantes impulsores de la privacidad de los datos dentro de las organizaciones. Están dando un paso al frente, al asumir la responsabilidad tanto de mejorar las experiencias como de garantizar la integridad de los datos.</a:t>
            </a:r>
            <a:endParaRPr>
              <a:solidFill>
                <a:schemeClr val="dk1"/>
              </a:solidFill>
            </a:endParaRPr>
          </a:p>
          <a:p>
            <a:pPr marL="457200" lvl="0" indent="-228600" algn="l" rtl="0">
              <a:lnSpc>
                <a:spcPct val="100000"/>
              </a:lnSpc>
              <a:spcBef>
                <a:spcPts val="0"/>
              </a:spcBef>
              <a:spcAft>
                <a:spcPts val="0"/>
              </a:spcAft>
              <a:buClr>
                <a:schemeClr val="dk1"/>
              </a:buClr>
              <a:buSzPts val="1100"/>
              <a:buNone/>
            </a:pPr>
            <a:r>
              <a:rPr lang="en-US" b="1"/>
              <a:t>(Tendencia 7) La seguridad ya no es un complemento, sino que se incorpora de manera fluida en todo el recorrido del cliente:</a:t>
            </a:r>
            <a:r>
              <a:rPr lang="en-US">
                <a:solidFill>
                  <a:schemeClr val="dk1"/>
                </a:solidFill>
              </a:rPr>
              <a:t> En un panorama en el que la confianza puede ser frágil, la seguridad se ha convertido en un elemento fundamental del recorrido del cliente. Ya no es un complemento, sino que está integrada, lo que garantiza una protección sólida sin sacrificar la fluidez de las interacciones.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100"/>
              <a:t>Estas tendencias ponen de relieve la evolución de la dinámica de los datos, la confianza y la esencia de las experiencias de calidad de cara al futuro.</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6" name="Google Shape;132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a:t>Hablemos ahora de las experiencias inmersivas y de próxima generación. Las tecnologías inmersivas no son solo emergentes, sino que están definiendo activamente las experiencias de próxima generación que los clientes no solo buscan, sino que exigen.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US" sz="1100"/>
              <a:t>Reflexiona sobre esta información valiosa:</a:t>
            </a:r>
            <a:endParaRPr/>
          </a:p>
          <a:p>
            <a:pPr marL="457200" lvl="0" indent="-298450" algn="l" rtl="0">
              <a:lnSpc>
                <a:spcPct val="100000"/>
              </a:lnSpc>
              <a:spcBef>
                <a:spcPts val="0"/>
              </a:spcBef>
              <a:spcAft>
                <a:spcPts val="0"/>
              </a:spcAft>
              <a:buSzPts val="1100"/>
              <a:buChar char="●"/>
            </a:pPr>
            <a:r>
              <a:rPr lang="en-US" sz="1100"/>
              <a:t>Un abrumador 80 % de los consumidores espera un enfoque integral de los agentes, con asistencia desde el servicio y las ventas hasta el soporte.</a:t>
            </a:r>
            <a:endParaRPr/>
          </a:p>
          <a:p>
            <a:pPr marL="457200" lvl="0" indent="-298450" algn="l" rtl="0">
              <a:lnSpc>
                <a:spcPct val="100000"/>
              </a:lnSpc>
              <a:spcBef>
                <a:spcPts val="0"/>
              </a:spcBef>
              <a:spcAft>
                <a:spcPts val="0"/>
              </a:spcAft>
              <a:buSzPts val="1100"/>
              <a:buChar char="●"/>
            </a:pPr>
            <a:r>
              <a:rPr lang="en-US" sz="1100"/>
              <a:t>Además, el 42 % de los líderes de CX prevé que la IA generativa influirá significativamente en las interacciones basadas en la voz en los próximos dos años.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US" sz="1100"/>
              <a:t>Analicemos las tres tendencias que definen este espacio:</a:t>
            </a:r>
            <a:endParaRPr/>
          </a:p>
          <a:p>
            <a:pPr marL="457200" lvl="0" indent="-298450" algn="l" rtl="0">
              <a:lnSpc>
                <a:spcPct val="100000"/>
              </a:lnSpc>
              <a:spcBef>
                <a:spcPts val="0"/>
              </a:spcBef>
              <a:spcAft>
                <a:spcPts val="0"/>
              </a:spcAft>
              <a:buSzPts val="1100"/>
              <a:buChar char="●"/>
            </a:pPr>
            <a:r>
              <a:rPr lang="en-US" b="1" u="sng"/>
              <a:t>(Tendencia 8) Las experiencias vívidas e inmersivas ahora están influyendo en gran medida en el futuro de las compras en línea: </a:t>
            </a:r>
            <a:r>
              <a:rPr lang="en-US" sz="1100"/>
              <a:t> Más allá de la comodidad de las compras en línea, los consumidores anhelan experiencias más ricas e interactivas. Se inclinan por el comercio conversacional, compran durante las interacciones por chat y aprovechan las sesiones en directo para recibir consejos de compra en tiempo real, que combinan la inmediatez con la participación activa.</a:t>
            </a:r>
            <a:endParaRPr/>
          </a:p>
          <a:p>
            <a:pPr marL="457200" lvl="0" indent="-298450" algn="l" rtl="0">
              <a:lnSpc>
                <a:spcPct val="100000"/>
              </a:lnSpc>
              <a:spcBef>
                <a:spcPts val="0"/>
              </a:spcBef>
              <a:spcAft>
                <a:spcPts val="0"/>
              </a:spcAft>
              <a:buSzPts val="1100"/>
              <a:buChar char="●"/>
            </a:pPr>
            <a:r>
              <a:rPr lang="en-US" b="1" u="sng"/>
              <a:t>(Tendencia 9) La voz está abriendo paso a un rol más avanzado enfocado en manejar problemas complejos y escalados:</a:t>
            </a:r>
            <a:r>
              <a:rPr lang="en-US" b="1"/>
              <a:t> </a:t>
            </a:r>
            <a:r>
              <a:rPr lang="en-US" sz="1100"/>
              <a:t>El enfoque de "lo nativo digital" es cada vez más frecuente, pero son los consumidores quienes establecen las condiciones. Aunque se están adaptando a los canales digitales, su apego a la voz sigue siendo fuerte. Ahora ven la voz no solo como un canal de comunicación básico, sino como un medio especializado para gestionar problemas intrincados y escalados, que exigen un soporte más matizado.</a:t>
            </a:r>
            <a:endParaRPr/>
          </a:p>
          <a:p>
            <a:pPr marL="457200" lvl="0" indent="-298450" algn="l" rtl="0">
              <a:lnSpc>
                <a:spcPct val="100000"/>
              </a:lnSpc>
              <a:spcBef>
                <a:spcPts val="0"/>
              </a:spcBef>
              <a:spcAft>
                <a:spcPts val="0"/>
              </a:spcAft>
              <a:buSzPts val="1100"/>
              <a:buChar char="●"/>
            </a:pPr>
            <a:r>
              <a:rPr lang="en-US" b="1" u="sng"/>
              <a:t>(Tendencia 10) Las herramientas predictivas de gestión de agentes finalmente están superando a los métodos tradicionales:</a:t>
            </a:r>
            <a:r>
              <a:rPr lang="en-US" b="1"/>
              <a:t> </a:t>
            </a:r>
            <a:r>
              <a:rPr lang="en-US" sz="1100"/>
              <a:t> El cambio es claro. Los responsables de CX están adoptando herramientas de gestión de agentes que no solo ofrecen capacidades operativas, sino también previsión estratégica. Estas herramientas proporcionan información que va desde predicciones precisas de dotación de personal hasta recomendaciones de desarrollo de competencias, y garantizan la alineación tanto con los objetivos de la organización como con las expectativas cambiantes de los clientes.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US" sz="1100"/>
              <a:t>Estas tendencias ponen de relieve la combinación de tecnología y contacto humano, y crean experiencias que son a la vez innovadoras y profundamente personales.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4"/>
        <p:cNvGrpSpPr/>
        <p:nvPr/>
      </p:nvGrpSpPr>
      <p:grpSpPr>
        <a:xfrm>
          <a:off x="0" y="0"/>
          <a:ext cx="0" cy="0"/>
          <a:chOff x="0" y="0"/>
          <a:chExt cx="0" cy="0"/>
        </a:xfrm>
      </p:grpSpPr>
      <p:sp>
        <p:nvSpPr>
          <p:cNvPr id="2115" name="Google Shape;211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6" name="Google Shape;2116;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00">
                <a:solidFill>
                  <a:schemeClr val="dk1"/>
                </a:solidFill>
              </a:rPr>
              <a:t>De nuestra exhaustiva investigación, se desprende una cosa muy clara: Los líderes de CX están demostrando una confianza inquebrantable en el futuro de la experiencia de los clientes. No se quedan al margen ni adoptan una postura de espera. En vez de eso, están apostando de forma proactiva por la promesa de una CX inteligente para 2024. Como hemos señalado al principio, el 2024 no es un año más, sino que está llamado a marcar un hito en la experiencia de los clientes. Con el ritmo del cambio y la aparición de nuevas tecnologías, es fundamental que las empresas sean proactivas. No se trata solo de navegar por el presente, sino de prepararte para lo que vendrá después. Asegurarte de estar a la vanguardia de estas innovaciones y realizar inversiones informadas en tecnología no solo es inteligente, sino vital para situar a tu organización en una posición de éxito duradero, tanto hoy como en los transformadores años venideros.</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9"/>
        <p:cNvGrpSpPr/>
        <p:nvPr/>
      </p:nvGrpSpPr>
      <p:grpSpPr>
        <a:xfrm>
          <a:off x="0" y="0"/>
          <a:ext cx="0" cy="0"/>
          <a:chOff x="0" y="0"/>
          <a:chExt cx="0" cy="0"/>
        </a:xfrm>
      </p:grpSpPr>
      <p:sp>
        <p:nvSpPr>
          <p:cNvPr id="2150" name="Google Shape;215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1" name="Google Shape;2151;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a:t>En Zendesk, nuestro compromiso va más allá de identificar tendencias. Estamos profundamente comprometidos en garantizar que las empresas, como la tuya, estén preparadas para aprovechar estos conocimientos y las tecnologías emergentes. Con nuestra sólida base en innovación de IA combinada con una profunda experiencia en CX, estamos en una posición única para guiarte en este recorrido.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sz="1100"/>
              <a:t>El 90 % de los clientes de Zendesk que ha adoptado herramientas de IA generativa está experimentando un ROI positivo. </a:t>
            </a:r>
            <a:r>
              <a:rPr lang="en-US">
                <a:solidFill>
                  <a:schemeClr val="dk1"/>
                </a:solidFill>
              </a:rPr>
              <a:t>Además, nuestros clientes se sienten equipados para el futuro impulsado por la IA, el doble de los que creen que tienen las herramientas adecuadas para implementar la IA y los bots a escala (en comparación con los que no son clientes de Zendesk)</a:t>
            </a:r>
            <a:r>
              <a:rPr lang="en-US" sz="1100"/>
              <a:t>. Los agentes que usan Zendesk también expresan una satisfacción 2,7 veces mayor con las herramientas de IA que tienen a su disposición. Estas no son solo cifras: son un testimonio de la confianza y la disposición de nuestra comunidad de clientes. Mientras pasamos de la comprensión de estas tendencias a la implementación de soluciones, debes saber que Zendesk está aquí para garantizar que tu empresa realmente libere el poder transformador de la CX inteligente.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sz="1100"/>
              <a:t>(y mantente alerta de más investigaciones sobre tendencias de la CX a lo largo del año).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03 Statement | Frame + Berry (no logo) ">
  <p:cSld name="TITLE_AND_BODY_1_3_2">
    <p:bg>
      <p:bgPr>
        <a:solidFill>
          <a:schemeClr val="lt1"/>
        </a:solidFill>
        <a:effectLst/>
      </p:bgPr>
    </p:bg>
    <p:spTree>
      <p:nvGrpSpPr>
        <p:cNvPr id="1" name="Shape 6"/>
        <p:cNvGrpSpPr/>
        <p:nvPr/>
      </p:nvGrpSpPr>
      <p:grpSpPr>
        <a:xfrm>
          <a:off x="0" y="0"/>
          <a:ext cx="0" cy="0"/>
          <a:chOff x="0" y="0"/>
          <a:chExt cx="0" cy="0"/>
        </a:xfrm>
      </p:grpSpPr>
      <p:sp>
        <p:nvSpPr>
          <p:cNvPr id="7" name="Google Shape;7;p2"/>
          <p:cNvSpPr/>
          <p:nvPr/>
        </p:nvSpPr>
        <p:spPr>
          <a:xfrm>
            <a:off x="0" y="0"/>
            <a:ext cx="18299400" cy="102870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8;p2"/>
          <p:cNvSpPr/>
          <p:nvPr/>
        </p:nvSpPr>
        <p:spPr>
          <a:xfrm>
            <a:off x="172350" y="195600"/>
            <a:ext cx="17940000" cy="9895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9;p2"/>
          <p:cNvSpPr txBox="1">
            <a:spLocks noGrp="1"/>
          </p:cNvSpPr>
          <p:nvPr>
            <p:ph type="title"/>
          </p:nvPr>
        </p:nvSpPr>
        <p:spPr>
          <a:xfrm>
            <a:off x="3342150" y="3140650"/>
            <a:ext cx="11603700" cy="3182400"/>
          </a:xfrm>
          <a:prstGeom prst="rect">
            <a:avLst/>
          </a:prstGeom>
          <a:noFill/>
          <a:ln>
            <a:noFill/>
          </a:ln>
        </p:spPr>
        <p:txBody>
          <a:bodyPr spcFirstLastPara="1" wrap="square" lIns="0" tIns="0" rIns="0" bIns="91425" anchor="t" anchorCtr="0">
            <a:spAutoFit/>
          </a:bodyPr>
          <a:lstStyle>
            <a:lvl1pPr marR="0" lvl="0" algn="ctr" rtl="0">
              <a:lnSpc>
                <a:spcPct val="100000"/>
              </a:lnSpc>
              <a:spcBef>
                <a:spcPts val="0"/>
              </a:spcBef>
              <a:spcAft>
                <a:spcPts val="0"/>
              </a:spcAft>
              <a:buClr>
                <a:schemeClr val="dk1"/>
              </a:buClr>
              <a:buSzPts val="10200"/>
              <a:buFont typeface="DM Serif Text"/>
              <a:buNone/>
              <a:defRPr sz="10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1400"/>
              <a:buFont typeface="DM Serif Text"/>
              <a:buNone/>
              <a:defRPr sz="1400" b="1" i="0" u="none" strike="noStrike" cap="none">
                <a:solidFill>
                  <a:srgbClr val="000000"/>
                </a:solidFill>
                <a:latin typeface="DM Serif Text"/>
                <a:ea typeface="DM Serif Text"/>
                <a:cs typeface="DM Serif Text"/>
                <a:sym typeface="DM Serif Text"/>
              </a:defRPr>
            </a:lvl2pPr>
            <a:lvl3pPr marR="0" lvl="2" algn="l" rtl="0">
              <a:lnSpc>
                <a:spcPct val="100000"/>
              </a:lnSpc>
              <a:spcBef>
                <a:spcPts val="0"/>
              </a:spcBef>
              <a:spcAft>
                <a:spcPts val="0"/>
              </a:spcAft>
              <a:buClr>
                <a:srgbClr val="000000"/>
              </a:buClr>
              <a:buSzPts val="1400"/>
              <a:buFont typeface="DM Serif Text"/>
              <a:buNone/>
              <a:defRPr sz="1400" b="1" i="0" u="none" strike="noStrike" cap="none">
                <a:solidFill>
                  <a:srgbClr val="000000"/>
                </a:solidFill>
                <a:latin typeface="DM Serif Text"/>
                <a:ea typeface="DM Serif Text"/>
                <a:cs typeface="DM Serif Text"/>
                <a:sym typeface="DM Serif Text"/>
              </a:defRPr>
            </a:lvl3pPr>
            <a:lvl4pPr marR="0" lvl="3" algn="l" rtl="0">
              <a:lnSpc>
                <a:spcPct val="100000"/>
              </a:lnSpc>
              <a:spcBef>
                <a:spcPts val="0"/>
              </a:spcBef>
              <a:spcAft>
                <a:spcPts val="0"/>
              </a:spcAft>
              <a:buClr>
                <a:srgbClr val="000000"/>
              </a:buClr>
              <a:buSzPts val="1400"/>
              <a:buFont typeface="DM Serif Text"/>
              <a:buNone/>
              <a:defRPr sz="1400" b="1" i="0" u="none" strike="noStrike" cap="none">
                <a:solidFill>
                  <a:srgbClr val="000000"/>
                </a:solidFill>
                <a:latin typeface="DM Serif Text"/>
                <a:ea typeface="DM Serif Text"/>
                <a:cs typeface="DM Serif Text"/>
                <a:sym typeface="DM Serif Text"/>
              </a:defRPr>
            </a:lvl4pPr>
            <a:lvl5pPr marR="0" lvl="4" algn="l" rtl="0">
              <a:lnSpc>
                <a:spcPct val="100000"/>
              </a:lnSpc>
              <a:spcBef>
                <a:spcPts val="0"/>
              </a:spcBef>
              <a:spcAft>
                <a:spcPts val="0"/>
              </a:spcAft>
              <a:buClr>
                <a:srgbClr val="000000"/>
              </a:buClr>
              <a:buSzPts val="1400"/>
              <a:buFont typeface="DM Serif Text"/>
              <a:buNone/>
              <a:defRPr sz="1400" b="1" i="0" u="none" strike="noStrike" cap="none">
                <a:solidFill>
                  <a:srgbClr val="000000"/>
                </a:solidFill>
                <a:latin typeface="DM Serif Text"/>
                <a:ea typeface="DM Serif Text"/>
                <a:cs typeface="DM Serif Text"/>
                <a:sym typeface="DM Serif Text"/>
              </a:defRPr>
            </a:lvl5pPr>
            <a:lvl6pPr marR="0" lvl="5" algn="l" rtl="0">
              <a:lnSpc>
                <a:spcPct val="100000"/>
              </a:lnSpc>
              <a:spcBef>
                <a:spcPts val="0"/>
              </a:spcBef>
              <a:spcAft>
                <a:spcPts val="0"/>
              </a:spcAft>
              <a:buClr>
                <a:srgbClr val="000000"/>
              </a:buClr>
              <a:buSzPts val="1400"/>
              <a:buFont typeface="DM Serif Text"/>
              <a:buNone/>
              <a:defRPr sz="1400" b="1" i="0" u="none" strike="noStrike" cap="none">
                <a:solidFill>
                  <a:srgbClr val="000000"/>
                </a:solidFill>
                <a:latin typeface="DM Serif Text"/>
                <a:ea typeface="DM Serif Text"/>
                <a:cs typeface="DM Serif Text"/>
                <a:sym typeface="DM Serif Text"/>
              </a:defRPr>
            </a:lvl6pPr>
            <a:lvl7pPr marR="0" lvl="6" algn="l" rtl="0">
              <a:lnSpc>
                <a:spcPct val="100000"/>
              </a:lnSpc>
              <a:spcBef>
                <a:spcPts val="0"/>
              </a:spcBef>
              <a:spcAft>
                <a:spcPts val="0"/>
              </a:spcAft>
              <a:buClr>
                <a:srgbClr val="000000"/>
              </a:buClr>
              <a:buSzPts val="1400"/>
              <a:buFont typeface="DM Serif Text"/>
              <a:buNone/>
              <a:defRPr sz="1400" b="1" i="0" u="none" strike="noStrike" cap="none">
                <a:solidFill>
                  <a:srgbClr val="000000"/>
                </a:solidFill>
                <a:latin typeface="DM Serif Text"/>
                <a:ea typeface="DM Serif Text"/>
                <a:cs typeface="DM Serif Text"/>
                <a:sym typeface="DM Serif Text"/>
              </a:defRPr>
            </a:lvl7pPr>
            <a:lvl8pPr marR="0" lvl="7" algn="l" rtl="0">
              <a:lnSpc>
                <a:spcPct val="100000"/>
              </a:lnSpc>
              <a:spcBef>
                <a:spcPts val="0"/>
              </a:spcBef>
              <a:spcAft>
                <a:spcPts val="0"/>
              </a:spcAft>
              <a:buClr>
                <a:srgbClr val="000000"/>
              </a:buClr>
              <a:buSzPts val="1400"/>
              <a:buFont typeface="DM Serif Text"/>
              <a:buNone/>
              <a:defRPr sz="1400" b="1" i="0" u="none" strike="noStrike" cap="none">
                <a:solidFill>
                  <a:srgbClr val="000000"/>
                </a:solidFill>
                <a:latin typeface="DM Serif Text"/>
                <a:ea typeface="DM Serif Text"/>
                <a:cs typeface="DM Serif Text"/>
                <a:sym typeface="DM Serif Text"/>
              </a:defRPr>
            </a:lvl8pPr>
            <a:lvl9pPr marR="0" lvl="8" algn="l" rtl="0">
              <a:lnSpc>
                <a:spcPct val="100000"/>
              </a:lnSpc>
              <a:spcBef>
                <a:spcPts val="0"/>
              </a:spcBef>
              <a:spcAft>
                <a:spcPts val="0"/>
              </a:spcAft>
              <a:buClr>
                <a:srgbClr val="000000"/>
              </a:buClr>
              <a:buSzPts val="1400"/>
              <a:buFont typeface="DM Serif Text"/>
              <a:buNone/>
              <a:defRPr sz="1400" b="1" i="0" u="none" strike="noStrike" cap="none">
                <a:solidFill>
                  <a:srgbClr val="000000"/>
                </a:solidFill>
                <a:latin typeface="DM Serif Text"/>
                <a:ea typeface="DM Serif Text"/>
                <a:cs typeface="DM Serif Text"/>
                <a:sym typeface="DM Serif Tex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01 Title | No speaker info + Line">
  <p:cSld name="TITLE_AND_BODY_3_1_1_1_1_1_1_1_1_2_1_1_2">
    <p:bg>
      <p:bgPr>
        <a:solidFill>
          <a:schemeClr val="lt1"/>
        </a:solidFill>
        <a:effectLst/>
      </p:bgPr>
    </p:bg>
    <p:spTree>
      <p:nvGrpSpPr>
        <p:cNvPr id="1" name="Shape 64"/>
        <p:cNvGrpSpPr/>
        <p:nvPr/>
      </p:nvGrpSpPr>
      <p:grpSpPr>
        <a:xfrm>
          <a:off x="0" y="0"/>
          <a:ext cx="0" cy="0"/>
          <a:chOff x="0" y="0"/>
          <a:chExt cx="0" cy="0"/>
        </a:xfrm>
      </p:grpSpPr>
      <p:sp>
        <p:nvSpPr>
          <p:cNvPr id="65" name="Google Shape;65;p12"/>
          <p:cNvSpPr txBox="1">
            <a:spLocks noGrp="1"/>
          </p:cNvSpPr>
          <p:nvPr>
            <p:ph type="title"/>
          </p:nvPr>
        </p:nvSpPr>
        <p:spPr>
          <a:xfrm>
            <a:off x="1143000" y="2057400"/>
            <a:ext cx="8001000" cy="71040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0200"/>
              <a:buFont typeface="DM Serif Text"/>
              <a:buNone/>
              <a:defRPr sz="10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10200"/>
              <a:buFont typeface="Playfair Display"/>
              <a:buNone/>
              <a:defRPr sz="10200" b="1" i="0" u="none" strike="noStrike" cap="none">
                <a:solidFill>
                  <a:srgbClr val="000000"/>
                </a:solidFill>
                <a:latin typeface="Playfair Display"/>
                <a:ea typeface="Playfair Display"/>
                <a:cs typeface="Playfair Display"/>
                <a:sym typeface="Playfair Display"/>
              </a:defRPr>
            </a:lvl2pPr>
            <a:lvl3pPr marR="0" lvl="2" algn="l" rtl="0">
              <a:lnSpc>
                <a:spcPct val="100000"/>
              </a:lnSpc>
              <a:spcBef>
                <a:spcPts val="0"/>
              </a:spcBef>
              <a:spcAft>
                <a:spcPts val="0"/>
              </a:spcAft>
              <a:buClr>
                <a:srgbClr val="000000"/>
              </a:buClr>
              <a:buSzPts val="10200"/>
              <a:buFont typeface="Playfair Display"/>
              <a:buNone/>
              <a:defRPr sz="10200" b="1" i="0" u="none" strike="noStrike" cap="none">
                <a:solidFill>
                  <a:srgbClr val="000000"/>
                </a:solidFill>
                <a:latin typeface="Playfair Display"/>
                <a:ea typeface="Playfair Display"/>
                <a:cs typeface="Playfair Display"/>
                <a:sym typeface="Playfair Display"/>
              </a:defRPr>
            </a:lvl3pPr>
            <a:lvl4pPr marR="0" lvl="3" algn="l" rtl="0">
              <a:lnSpc>
                <a:spcPct val="100000"/>
              </a:lnSpc>
              <a:spcBef>
                <a:spcPts val="0"/>
              </a:spcBef>
              <a:spcAft>
                <a:spcPts val="0"/>
              </a:spcAft>
              <a:buClr>
                <a:srgbClr val="000000"/>
              </a:buClr>
              <a:buSzPts val="10200"/>
              <a:buFont typeface="Playfair Display"/>
              <a:buNone/>
              <a:defRPr sz="10200" b="1" i="0" u="none" strike="noStrike" cap="none">
                <a:solidFill>
                  <a:srgbClr val="000000"/>
                </a:solidFill>
                <a:latin typeface="Playfair Display"/>
                <a:ea typeface="Playfair Display"/>
                <a:cs typeface="Playfair Display"/>
                <a:sym typeface="Playfair Display"/>
              </a:defRPr>
            </a:lvl4pPr>
            <a:lvl5pPr marR="0" lvl="4" algn="l" rtl="0">
              <a:lnSpc>
                <a:spcPct val="100000"/>
              </a:lnSpc>
              <a:spcBef>
                <a:spcPts val="0"/>
              </a:spcBef>
              <a:spcAft>
                <a:spcPts val="0"/>
              </a:spcAft>
              <a:buClr>
                <a:srgbClr val="000000"/>
              </a:buClr>
              <a:buSzPts val="10200"/>
              <a:buFont typeface="Playfair Display"/>
              <a:buNone/>
              <a:defRPr sz="10200" b="1" i="0" u="none" strike="noStrike" cap="none">
                <a:solidFill>
                  <a:srgbClr val="000000"/>
                </a:solidFill>
                <a:latin typeface="Playfair Display"/>
                <a:ea typeface="Playfair Display"/>
                <a:cs typeface="Playfair Display"/>
                <a:sym typeface="Playfair Display"/>
              </a:defRPr>
            </a:lvl5pPr>
            <a:lvl6pPr marR="0" lvl="5" algn="l" rtl="0">
              <a:lnSpc>
                <a:spcPct val="100000"/>
              </a:lnSpc>
              <a:spcBef>
                <a:spcPts val="0"/>
              </a:spcBef>
              <a:spcAft>
                <a:spcPts val="0"/>
              </a:spcAft>
              <a:buClr>
                <a:srgbClr val="000000"/>
              </a:buClr>
              <a:buSzPts val="10200"/>
              <a:buFont typeface="Playfair Display"/>
              <a:buNone/>
              <a:defRPr sz="10200" b="1" i="0" u="none" strike="noStrike" cap="none">
                <a:solidFill>
                  <a:srgbClr val="000000"/>
                </a:solidFill>
                <a:latin typeface="Playfair Display"/>
                <a:ea typeface="Playfair Display"/>
                <a:cs typeface="Playfair Display"/>
                <a:sym typeface="Playfair Display"/>
              </a:defRPr>
            </a:lvl6pPr>
            <a:lvl7pPr marR="0" lvl="6" algn="l" rtl="0">
              <a:lnSpc>
                <a:spcPct val="100000"/>
              </a:lnSpc>
              <a:spcBef>
                <a:spcPts val="0"/>
              </a:spcBef>
              <a:spcAft>
                <a:spcPts val="0"/>
              </a:spcAft>
              <a:buClr>
                <a:srgbClr val="000000"/>
              </a:buClr>
              <a:buSzPts val="10200"/>
              <a:buFont typeface="Playfair Display"/>
              <a:buNone/>
              <a:defRPr sz="10200" b="1" i="0" u="none" strike="noStrike" cap="none">
                <a:solidFill>
                  <a:srgbClr val="000000"/>
                </a:solidFill>
                <a:latin typeface="Playfair Display"/>
                <a:ea typeface="Playfair Display"/>
                <a:cs typeface="Playfair Display"/>
                <a:sym typeface="Playfair Display"/>
              </a:defRPr>
            </a:lvl7pPr>
            <a:lvl8pPr marR="0" lvl="7" algn="l" rtl="0">
              <a:lnSpc>
                <a:spcPct val="100000"/>
              </a:lnSpc>
              <a:spcBef>
                <a:spcPts val="0"/>
              </a:spcBef>
              <a:spcAft>
                <a:spcPts val="0"/>
              </a:spcAft>
              <a:buClr>
                <a:srgbClr val="000000"/>
              </a:buClr>
              <a:buSzPts val="10200"/>
              <a:buFont typeface="Playfair Display"/>
              <a:buNone/>
              <a:defRPr sz="10200" b="1" i="0" u="none" strike="noStrike" cap="none">
                <a:solidFill>
                  <a:srgbClr val="000000"/>
                </a:solidFill>
                <a:latin typeface="Playfair Display"/>
                <a:ea typeface="Playfair Display"/>
                <a:cs typeface="Playfair Display"/>
                <a:sym typeface="Playfair Display"/>
              </a:defRPr>
            </a:lvl8pPr>
            <a:lvl9pPr marR="0" lvl="8" algn="l" rtl="0">
              <a:lnSpc>
                <a:spcPct val="100000"/>
              </a:lnSpc>
              <a:spcBef>
                <a:spcPts val="0"/>
              </a:spcBef>
              <a:spcAft>
                <a:spcPts val="0"/>
              </a:spcAft>
              <a:buClr>
                <a:srgbClr val="000000"/>
              </a:buClr>
              <a:buSzPts val="10200"/>
              <a:buFont typeface="Playfair Display"/>
              <a:buNone/>
              <a:defRPr sz="10200" b="1" i="0" u="none" strike="noStrike" cap="none">
                <a:solidFill>
                  <a:srgbClr val="000000"/>
                </a:solidFill>
                <a:latin typeface="Playfair Display"/>
                <a:ea typeface="Playfair Display"/>
                <a:cs typeface="Playfair Display"/>
                <a:sym typeface="Playfair Display"/>
              </a:defRPr>
            </a:lvl9pPr>
          </a:lstStyle>
          <a:p>
            <a:endParaRPr/>
          </a:p>
        </p:txBody>
      </p:sp>
      <p:sp>
        <p:nvSpPr>
          <p:cNvPr id="66" name="Google Shape;66;p12"/>
          <p:cNvSpPr>
            <a:spLocks noGrp="1"/>
          </p:cNvSpPr>
          <p:nvPr>
            <p:ph type="pic" idx="2"/>
          </p:nvPr>
        </p:nvSpPr>
        <p:spPr>
          <a:xfrm>
            <a:off x="11818050" y="1143175"/>
            <a:ext cx="5324700" cy="8018100"/>
          </a:xfrm>
          <a:prstGeom prst="rect">
            <a:avLst/>
          </a:prstGeom>
          <a:noFill/>
          <a:ln>
            <a:noFill/>
          </a:ln>
        </p:spPr>
      </p:sp>
      <p:cxnSp>
        <p:nvCxnSpPr>
          <p:cNvPr id="67" name="Google Shape;67;p12"/>
          <p:cNvCxnSpPr/>
          <p:nvPr/>
        </p:nvCxnSpPr>
        <p:spPr>
          <a:xfrm rot="10800000" flipH="1">
            <a:off x="1145175" y="1675950"/>
            <a:ext cx="7622400" cy="900"/>
          </a:xfrm>
          <a:prstGeom prst="straightConnector1">
            <a:avLst/>
          </a:prstGeom>
          <a:noFill/>
          <a:ln w="9525" cap="flat" cmpd="sng">
            <a:solidFill>
              <a:srgbClr val="16140C"/>
            </a:solidFill>
            <a:prstDash val="solid"/>
            <a:round/>
            <a:headEnd type="none" w="sm" len="sm"/>
            <a:tailEnd type="none" w="sm" len="sm"/>
          </a:ln>
        </p:spPr>
      </p:cxnSp>
      <p:sp>
        <p:nvSpPr>
          <p:cNvPr id="68" name="Google Shape;68;p12"/>
          <p:cNvSpPr txBox="1">
            <a:spLocks noGrp="1"/>
          </p:cNvSpPr>
          <p:nvPr>
            <p:ph type="subTitle" idx="1"/>
          </p:nvPr>
        </p:nvSpPr>
        <p:spPr>
          <a:xfrm>
            <a:off x="1145175" y="1140450"/>
            <a:ext cx="7622400" cy="536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9pPr>
          </a:lstStyle>
          <a:p>
            <a:endParaRPr/>
          </a:p>
        </p:txBody>
      </p:sp>
      <p:sp>
        <p:nvSpPr>
          <p:cNvPr id="69" name="Google Shape;69;p12"/>
          <p:cNvSpPr/>
          <p:nvPr/>
        </p:nvSpPr>
        <p:spPr>
          <a:xfrm>
            <a:off x="1145163" y="8130925"/>
            <a:ext cx="1417230" cy="1013071"/>
          </a:xfrm>
          <a:custGeom>
            <a:avLst/>
            <a:gdLst/>
            <a:ahLst/>
            <a:cxnLst/>
            <a:rect l="l" t="t" r="r" b="b"/>
            <a:pathLst>
              <a:path w="21600" h="21588" extrusionOk="0">
                <a:moveTo>
                  <a:pt x="4770" y="0"/>
                </a:moveTo>
                <a:cubicBezTo>
                  <a:pt x="4770" y="2139"/>
                  <a:pt x="6012" y="3878"/>
                  <a:pt x="7548" y="3878"/>
                </a:cubicBezTo>
                <a:cubicBezTo>
                  <a:pt x="9083" y="3878"/>
                  <a:pt x="10324" y="2139"/>
                  <a:pt x="10324" y="0"/>
                </a:cubicBezTo>
                <a:lnTo>
                  <a:pt x="4770" y="0"/>
                </a:lnTo>
                <a:close/>
                <a:moveTo>
                  <a:pt x="11259" y="0"/>
                </a:moveTo>
                <a:lnTo>
                  <a:pt x="11259" y="9404"/>
                </a:lnTo>
                <a:lnTo>
                  <a:pt x="16829" y="0"/>
                </a:lnTo>
                <a:lnTo>
                  <a:pt x="11259" y="0"/>
                </a:lnTo>
                <a:close/>
                <a:moveTo>
                  <a:pt x="10324" y="3368"/>
                </a:moveTo>
                <a:lnTo>
                  <a:pt x="4770" y="12772"/>
                </a:lnTo>
                <a:lnTo>
                  <a:pt x="10324" y="12772"/>
                </a:lnTo>
                <a:lnTo>
                  <a:pt x="10324" y="3368"/>
                </a:lnTo>
                <a:close/>
                <a:moveTo>
                  <a:pt x="14046" y="8848"/>
                </a:moveTo>
                <a:cubicBezTo>
                  <a:pt x="12507" y="8848"/>
                  <a:pt x="11259" y="10588"/>
                  <a:pt x="11259" y="12727"/>
                </a:cubicBezTo>
                <a:lnTo>
                  <a:pt x="16829" y="12727"/>
                </a:lnTo>
                <a:cubicBezTo>
                  <a:pt x="16829" y="10588"/>
                  <a:pt x="15581" y="8848"/>
                  <a:pt x="14046" y="8848"/>
                </a:cubicBezTo>
                <a:close/>
                <a:moveTo>
                  <a:pt x="11674" y="15788"/>
                </a:moveTo>
                <a:lnTo>
                  <a:pt x="11674" y="18082"/>
                </a:lnTo>
                <a:cubicBezTo>
                  <a:pt x="11442" y="17708"/>
                  <a:pt x="11105" y="17494"/>
                  <a:pt x="10745" y="17500"/>
                </a:cubicBezTo>
                <a:cubicBezTo>
                  <a:pt x="10016" y="17500"/>
                  <a:pt x="9348" y="18285"/>
                  <a:pt x="9348" y="19530"/>
                </a:cubicBezTo>
                <a:cubicBezTo>
                  <a:pt x="9348" y="20763"/>
                  <a:pt x="10029" y="21554"/>
                  <a:pt x="10740" y="21547"/>
                </a:cubicBezTo>
                <a:cubicBezTo>
                  <a:pt x="11105" y="21554"/>
                  <a:pt x="11446" y="21328"/>
                  <a:pt x="11674" y="20936"/>
                </a:cubicBezTo>
                <a:lnTo>
                  <a:pt x="11674" y="21475"/>
                </a:lnTo>
                <a:lnTo>
                  <a:pt x="12268" y="21475"/>
                </a:lnTo>
                <a:lnTo>
                  <a:pt x="12268" y="15788"/>
                </a:lnTo>
                <a:lnTo>
                  <a:pt x="11674" y="15788"/>
                </a:lnTo>
                <a:close/>
                <a:moveTo>
                  <a:pt x="19002" y="15788"/>
                </a:moveTo>
                <a:lnTo>
                  <a:pt x="19002" y="21486"/>
                </a:lnTo>
                <a:lnTo>
                  <a:pt x="19594" y="21486"/>
                </a:lnTo>
                <a:lnTo>
                  <a:pt x="19594" y="20479"/>
                </a:lnTo>
                <a:lnTo>
                  <a:pt x="20064" y="19750"/>
                </a:lnTo>
                <a:lnTo>
                  <a:pt x="20932" y="21486"/>
                </a:lnTo>
                <a:lnTo>
                  <a:pt x="21600" y="21486"/>
                </a:lnTo>
                <a:lnTo>
                  <a:pt x="20484" y="19253"/>
                </a:lnTo>
                <a:lnTo>
                  <a:pt x="21568" y="17579"/>
                </a:lnTo>
                <a:lnTo>
                  <a:pt x="20854" y="17579"/>
                </a:lnTo>
                <a:lnTo>
                  <a:pt x="19594" y="19524"/>
                </a:lnTo>
                <a:lnTo>
                  <a:pt x="19594" y="15788"/>
                </a:lnTo>
                <a:lnTo>
                  <a:pt x="19002" y="15788"/>
                </a:lnTo>
                <a:close/>
                <a:moveTo>
                  <a:pt x="4245" y="17496"/>
                </a:moveTo>
                <a:cubicBezTo>
                  <a:pt x="3454" y="17515"/>
                  <a:pt x="2827" y="18429"/>
                  <a:pt x="2840" y="19528"/>
                </a:cubicBezTo>
                <a:cubicBezTo>
                  <a:pt x="2840" y="20689"/>
                  <a:pt x="3445" y="21554"/>
                  <a:pt x="4381" y="21554"/>
                </a:cubicBezTo>
                <a:cubicBezTo>
                  <a:pt x="4928" y="21554"/>
                  <a:pt x="5278" y="21283"/>
                  <a:pt x="5530" y="20921"/>
                </a:cubicBezTo>
                <a:lnTo>
                  <a:pt x="5150" y="20345"/>
                </a:lnTo>
                <a:cubicBezTo>
                  <a:pt x="4942" y="20622"/>
                  <a:pt x="4663" y="20762"/>
                  <a:pt x="4376" y="20756"/>
                </a:cubicBezTo>
                <a:cubicBezTo>
                  <a:pt x="3877" y="20756"/>
                  <a:pt x="3596" y="20400"/>
                  <a:pt x="3512" y="19841"/>
                </a:cubicBezTo>
                <a:lnTo>
                  <a:pt x="5702" y="19841"/>
                </a:lnTo>
                <a:cubicBezTo>
                  <a:pt x="5747" y="18478"/>
                  <a:pt x="5220" y="17496"/>
                  <a:pt x="4293" y="17496"/>
                </a:cubicBezTo>
                <a:lnTo>
                  <a:pt x="4245" y="17496"/>
                </a:lnTo>
                <a:close/>
                <a:moveTo>
                  <a:pt x="7548" y="17496"/>
                </a:moveTo>
                <a:cubicBezTo>
                  <a:pt x="6843" y="17496"/>
                  <a:pt x="6249" y="18137"/>
                  <a:pt x="6249" y="19204"/>
                </a:cubicBezTo>
                <a:lnTo>
                  <a:pt x="6249" y="21486"/>
                </a:lnTo>
                <a:lnTo>
                  <a:pt x="6856" y="21486"/>
                </a:lnTo>
                <a:lnTo>
                  <a:pt x="6856" y="19304"/>
                </a:lnTo>
                <a:cubicBezTo>
                  <a:pt x="6856" y="18662"/>
                  <a:pt x="7120" y="18279"/>
                  <a:pt x="7569" y="18279"/>
                </a:cubicBezTo>
                <a:cubicBezTo>
                  <a:pt x="8018" y="18279"/>
                  <a:pt x="8242" y="18662"/>
                  <a:pt x="8242" y="19304"/>
                </a:cubicBezTo>
                <a:lnTo>
                  <a:pt x="8242" y="21486"/>
                </a:lnTo>
                <a:lnTo>
                  <a:pt x="8846" y="21486"/>
                </a:lnTo>
                <a:lnTo>
                  <a:pt x="8846" y="19204"/>
                </a:lnTo>
                <a:cubicBezTo>
                  <a:pt x="8846" y="18143"/>
                  <a:pt x="8252" y="17496"/>
                  <a:pt x="7548" y="17496"/>
                </a:cubicBezTo>
                <a:close/>
                <a:moveTo>
                  <a:pt x="14223" y="17496"/>
                </a:moveTo>
                <a:cubicBezTo>
                  <a:pt x="13442" y="17515"/>
                  <a:pt x="12818" y="18429"/>
                  <a:pt x="12831" y="19528"/>
                </a:cubicBezTo>
                <a:cubicBezTo>
                  <a:pt x="12831" y="20689"/>
                  <a:pt x="13433" y="21554"/>
                  <a:pt x="14364" y="21554"/>
                </a:cubicBezTo>
                <a:cubicBezTo>
                  <a:pt x="14904" y="21554"/>
                  <a:pt x="15255" y="21283"/>
                  <a:pt x="15506" y="20921"/>
                </a:cubicBezTo>
                <a:lnTo>
                  <a:pt x="15124" y="20345"/>
                </a:lnTo>
                <a:cubicBezTo>
                  <a:pt x="14922" y="20622"/>
                  <a:pt x="14645" y="20762"/>
                  <a:pt x="14360" y="20756"/>
                </a:cubicBezTo>
                <a:cubicBezTo>
                  <a:pt x="13863" y="20756"/>
                  <a:pt x="13577" y="20400"/>
                  <a:pt x="13494" y="19841"/>
                </a:cubicBezTo>
                <a:lnTo>
                  <a:pt x="15677" y="19841"/>
                </a:lnTo>
                <a:cubicBezTo>
                  <a:pt x="15721" y="18478"/>
                  <a:pt x="15199" y="17496"/>
                  <a:pt x="14276" y="17496"/>
                </a:cubicBezTo>
                <a:lnTo>
                  <a:pt x="14223" y="17496"/>
                </a:lnTo>
                <a:close/>
                <a:moveTo>
                  <a:pt x="17283" y="17500"/>
                </a:moveTo>
                <a:cubicBezTo>
                  <a:pt x="16621" y="17494"/>
                  <a:pt x="16197" y="18070"/>
                  <a:pt x="16197" y="18688"/>
                </a:cubicBezTo>
                <a:cubicBezTo>
                  <a:pt x="16197" y="19491"/>
                  <a:pt x="16691" y="19714"/>
                  <a:pt x="17168" y="19856"/>
                </a:cubicBezTo>
                <a:cubicBezTo>
                  <a:pt x="17525" y="19955"/>
                  <a:pt x="17847" y="20024"/>
                  <a:pt x="17847" y="20339"/>
                </a:cubicBezTo>
                <a:cubicBezTo>
                  <a:pt x="17847" y="20611"/>
                  <a:pt x="17675" y="20857"/>
                  <a:pt x="17336" y="20857"/>
                </a:cubicBezTo>
                <a:cubicBezTo>
                  <a:pt x="17040" y="20870"/>
                  <a:pt x="16762" y="20646"/>
                  <a:pt x="16617" y="20282"/>
                </a:cubicBezTo>
                <a:lnTo>
                  <a:pt x="16078" y="20671"/>
                </a:lnTo>
                <a:cubicBezTo>
                  <a:pt x="16316" y="21252"/>
                  <a:pt x="16722" y="21588"/>
                  <a:pt x="17318" y="21588"/>
                </a:cubicBezTo>
                <a:cubicBezTo>
                  <a:pt x="18116" y="21600"/>
                  <a:pt x="18451" y="20870"/>
                  <a:pt x="18451" y="20326"/>
                </a:cubicBezTo>
                <a:cubicBezTo>
                  <a:pt x="18451" y="19510"/>
                  <a:pt x="17926" y="19300"/>
                  <a:pt x="17467" y="19158"/>
                </a:cubicBezTo>
                <a:cubicBezTo>
                  <a:pt x="17057" y="19034"/>
                  <a:pt x="16801" y="18959"/>
                  <a:pt x="16801" y="18675"/>
                </a:cubicBezTo>
                <a:cubicBezTo>
                  <a:pt x="16801" y="18422"/>
                  <a:pt x="16965" y="18199"/>
                  <a:pt x="17287" y="18199"/>
                </a:cubicBezTo>
                <a:cubicBezTo>
                  <a:pt x="17539" y="18187"/>
                  <a:pt x="17776" y="18361"/>
                  <a:pt x="17917" y="18652"/>
                </a:cubicBezTo>
                <a:lnTo>
                  <a:pt x="18417" y="18269"/>
                </a:lnTo>
                <a:cubicBezTo>
                  <a:pt x="18192" y="17793"/>
                  <a:pt x="17803" y="17500"/>
                  <a:pt x="17283" y="17500"/>
                </a:cubicBezTo>
                <a:close/>
                <a:moveTo>
                  <a:pt x="39" y="17608"/>
                </a:moveTo>
                <a:lnTo>
                  <a:pt x="39" y="18351"/>
                </a:lnTo>
                <a:lnTo>
                  <a:pt x="1680" y="18351"/>
                </a:lnTo>
                <a:lnTo>
                  <a:pt x="0" y="20741"/>
                </a:lnTo>
                <a:lnTo>
                  <a:pt x="0" y="21509"/>
                </a:lnTo>
                <a:lnTo>
                  <a:pt x="2486" y="21509"/>
                </a:lnTo>
                <a:lnTo>
                  <a:pt x="2486" y="20758"/>
                </a:lnTo>
                <a:lnTo>
                  <a:pt x="778" y="20758"/>
                </a:lnTo>
                <a:lnTo>
                  <a:pt x="2463" y="18370"/>
                </a:lnTo>
                <a:lnTo>
                  <a:pt x="2463" y="17608"/>
                </a:lnTo>
                <a:lnTo>
                  <a:pt x="39" y="17608"/>
                </a:lnTo>
                <a:close/>
                <a:moveTo>
                  <a:pt x="4307" y="18275"/>
                </a:moveTo>
                <a:cubicBezTo>
                  <a:pt x="4762" y="18275"/>
                  <a:pt x="4986" y="18661"/>
                  <a:pt x="5044" y="19189"/>
                </a:cubicBezTo>
                <a:lnTo>
                  <a:pt x="3512" y="19189"/>
                </a:lnTo>
                <a:cubicBezTo>
                  <a:pt x="3591" y="18606"/>
                  <a:pt x="3883" y="18275"/>
                  <a:pt x="4307" y="18275"/>
                </a:cubicBezTo>
                <a:close/>
                <a:moveTo>
                  <a:pt x="14288" y="18275"/>
                </a:moveTo>
                <a:cubicBezTo>
                  <a:pt x="14741" y="18275"/>
                  <a:pt x="14966" y="18661"/>
                  <a:pt x="15023" y="19189"/>
                </a:cubicBezTo>
                <a:lnTo>
                  <a:pt x="13498" y="19189"/>
                </a:lnTo>
                <a:cubicBezTo>
                  <a:pt x="13577" y="18606"/>
                  <a:pt x="13867" y="18275"/>
                  <a:pt x="14288" y="18275"/>
                </a:cubicBezTo>
                <a:close/>
                <a:moveTo>
                  <a:pt x="10796" y="18322"/>
                </a:moveTo>
                <a:cubicBezTo>
                  <a:pt x="11283" y="18303"/>
                  <a:pt x="11693" y="18837"/>
                  <a:pt x="11706" y="19524"/>
                </a:cubicBezTo>
                <a:cubicBezTo>
                  <a:pt x="11706" y="20223"/>
                  <a:pt x="11333" y="20794"/>
                  <a:pt x="10823" y="20794"/>
                </a:cubicBezTo>
                <a:cubicBezTo>
                  <a:pt x="10341" y="20794"/>
                  <a:pt x="9954" y="20260"/>
                  <a:pt x="9941" y="19592"/>
                </a:cubicBezTo>
                <a:cubicBezTo>
                  <a:pt x="9928" y="18911"/>
                  <a:pt x="10305" y="18340"/>
                  <a:pt x="10796" y="18322"/>
                </a:cubicBezTo>
                <a:close/>
              </a:path>
            </a:pathLst>
          </a:custGeom>
          <a:solidFill>
            <a:srgbClr val="16140C"/>
          </a:solidFill>
          <a:ln>
            <a:noFill/>
          </a:ln>
        </p:spPr>
        <p:txBody>
          <a:bodyPr spcFirstLastPara="1" wrap="square" lIns="34275" tIns="34275" rIns="34275" bIns="34275" anchor="ctr" anchorCtr="0">
            <a:noAutofit/>
          </a:bodyPr>
          <a:lstStyle/>
          <a:p>
            <a:pPr marL="0" marR="0" lvl="0" indent="0" algn="l" rtl="0">
              <a:lnSpc>
                <a:spcPct val="93000"/>
              </a:lnSpc>
              <a:spcBef>
                <a:spcPts val="0"/>
              </a:spcBef>
              <a:spcAft>
                <a:spcPts val="0"/>
              </a:spcAft>
              <a:buClr>
                <a:srgbClr val="000000"/>
              </a:buClr>
              <a:buSzPts val="2300"/>
              <a:buFont typeface="Arial"/>
              <a:buNone/>
            </a:pPr>
            <a:endParaRPr sz="2300" b="0" i="0" u="none" strike="noStrike" cap="none">
              <a:solidFill>
                <a:srgbClr val="03363D"/>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01 Title | No speaker info">
  <p:cSld name="TITLE_AND_BODY_3_1_1_1_1_1_1_1_1_2_1_1_1_1">
    <p:bg>
      <p:bgPr>
        <a:solidFill>
          <a:schemeClr val="lt1"/>
        </a:solidFill>
        <a:effectLst/>
      </p:bgPr>
    </p:bg>
    <p:spTree>
      <p:nvGrpSpPr>
        <p:cNvPr id="1" name="Shape 70"/>
        <p:cNvGrpSpPr/>
        <p:nvPr/>
      </p:nvGrpSpPr>
      <p:grpSpPr>
        <a:xfrm>
          <a:off x="0" y="0"/>
          <a:ext cx="0" cy="0"/>
          <a:chOff x="0" y="0"/>
          <a:chExt cx="0" cy="0"/>
        </a:xfrm>
      </p:grpSpPr>
      <p:sp>
        <p:nvSpPr>
          <p:cNvPr id="71" name="Google Shape;71;p13"/>
          <p:cNvSpPr>
            <a:spLocks noGrp="1"/>
          </p:cNvSpPr>
          <p:nvPr>
            <p:ph type="pic" idx="2"/>
          </p:nvPr>
        </p:nvSpPr>
        <p:spPr>
          <a:xfrm>
            <a:off x="11818050" y="1143175"/>
            <a:ext cx="5324700" cy="8018100"/>
          </a:xfrm>
          <a:prstGeom prst="rect">
            <a:avLst/>
          </a:prstGeom>
          <a:noFill/>
          <a:ln>
            <a:noFill/>
          </a:ln>
        </p:spPr>
      </p:sp>
      <p:sp>
        <p:nvSpPr>
          <p:cNvPr id="72" name="Google Shape;72;p13"/>
          <p:cNvSpPr txBox="1">
            <a:spLocks noGrp="1"/>
          </p:cNvSpPr>
          <p:nvPr>
            <p:ph type="title"/>
          </p:nvPr>
        </p:nvSpPr>
        <p:spPr>
          <a:xfrm>
            <a:off x="1143000" y="2057400"/>
            <a:ext cx="8001000" cy="71040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0200"/>
              <a:buFont typeface="DM Serif Text"/>
              <a:buNone/>
              <a:defRPr sz="10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10200"/>
              <a:buFont typeface="Playfair Display"/>
              <a:buNone/>
              <a:defRPr sz="10200" b="1" i="0" u="none" strike="noStrike" cap="none">
                <a:solidFill>
                  <a:srgbClr val="000000"/>
                </a:solidFill>
                <a:latin typeface="Playfair Display"/>
                <a:ea typeface="Playfair Display"/>
                <a:cs typeface="Playfair Display"/>
                <a:sym typeface="Playfair Display"/>
              </a:defRPr>
            </a:lvl2pPr>
            <a:lvl3pPr marR="0" lvl="2" algn="l" rtl="0">
              <a:lnSpc>
                <a:spcPct val="100000"/>
              </a:lnSpc>
              <a:spcBef>
                <a:spcPts val="0"/>
              </a:spcBef>
              <a:spcAft>
                <a:spcPts val="0"/>
              </a:spcAft>
              <a:buClr>
                <a:srgbClr val="000000"/>
              </a:buClr>
              <a:buSzPts val="10200"/>
              <a:buFont typeface="Playfair Display"/>
              <a:buNone/>
              <a:defRPr sz="10200" b="1" i="0" u="none" strike="noStrike" cap="none">
                <a:solidFill>
                  <a:srgbClr val="000000"/>
                </a:solidFill>
                <a:latin typeface="Playfair Display"/>
                <a:ea typeface="Playfair Display"/>
                <a:cs typeface="Playfair Display"/>
                <a:sym typeface="Playfair Display"/>
              </a:defRPr>
            </a:lvl3pPr>
            <a:lvl4pPr marR="0" lvl="3" algn="l" rtl="0">
              <a:lnSpc>
                <a:spcPct val="100000"/>
              </a:lnSpc>
              <a:spcBef>
                <a:spcPts val="0"/>
              </a:spcBef>
              <a:spcAft>
                <a:spcPts val="0"/>
              </a:spcAft>
              <a:buClr>
                <a:srgbClr val="000000"/>
              </a:buClr>
              <a:buSzPts val="10200"/>
              <a:buFont typeface="Playfair Display"/>
              <a:buNone/>
              <a:defRPr sz="10200" b="1" i="0" u="none" strike="noStrike" cap="none">
                <a:solidFill>
                  <a:srgbClr val="000000"/>
                </a:solidFill>
                <a:latin typeface="Playfair Display"/>
                <a:ea typeface="Playfair Display"/>
                <a:cs typeface="Playfair Display"/>
                <a:sym typeface="Playfair Display"/>
              </a:defRPr>
            </a:lvl4pPr>
            <a:lvl5pPr marR="0" lvl="4" algn="l" rtl="0">
              <a:lnSpc>
                <a:spcPct val="100000"/>
              </a:lnSpc>
              <a:spcBef>
                <a:spcPts val="0"/>
              </a:spcBef>
              <a:spcAft>
                <a:spcPts val="0"/>
              </a:spcAft>
              <a:buClr>
                <a:srgbClr val="000000"/>
              </a:buClr>
              <a:buSzPts val="10200"/>
              <a:buFont typeface="Playfair Display"/>
              <a:buNone/>
              <a:defRPr sz="10200" b="1" i="0" u="none" strike="noStrike" cap="none">
                <a:solidFill>
                  <a:srgbClr val="000000"/>
                </a:solidFill>
                <a:latin typeface="Playfair Display"/>
                <a:ea typeface="Playfair Display"/>
                <a:cs typeface="Playfair Display"/>
                <a:sym typeface="Playfair Display"/>
              </a:defRPr>
            </a:lvl5pPr>
            <a:lvl6pPr marR="0" lvl="5" algn="l" rtl="0">
              <a:lnSpc>
                <a:spcPct val="100000"/>
              </a:lnSpc>
              <a:spcBef>
                <a:spcPts val="0"/>
              </a:spcBef>
              <a:spcAft>
                <a:spcPts val="0"/>
              </a:spcAft>
              <a:buClr>
                <a:srgbClr val="000000"/>
              </a:buClr>
              <a:buSzPts val="10200"/>
              <a:buFont typeface="Playfair Display"/>
              <a:buNone/>
              <a:defRPr sz="10200" b="1" i="0" u="none" strike="noStrike" cap="none">
                <a:solidFill>
                  <a:srgbClr val="000000"/>
                </a:solidFill>
                <a:latin typeface="Playfair Display"/>
                <a:ea typeface="Playfair Display"/>
                <a:cs typeface="Playfair Display"/>
                <a:sym typeface="Playfair Display"/>
              </a:defRPr>
            </a:lvl6pPr>
            <a:lvl7pPr marR="0" lvl="6" algn="l" rtl="0">
              <a:lnSpc>
                <a:spcPct val="100000"/>
              </a:lnSpc>
              <a:spcBef>
                <a:spcPts val="0"/>
              </a:spcBef>
              <a:spcAft>
                <a:spcPts val="0"/>
              </a:spcAft>
              <a:buClr>
                <a:srgbClr val="000000"/>
              </a:buClr>
              <a:buSzPts val="10200"/>
              <a:buFont typeface="Playfair Display"/>
              <a:buNone/>
              <a:defRPr sz="10200" b="1" i="0" u="none" strike="noStrike" cap="none">
                <a:solidFill>
                  <a:srgbClr val="000000"/>
                </a:solidFill>
                <a:latin typeface="Playfair Display"/>
                <a:ea typeface="Playfair Display"/>
                <a:cs typeface="Playfair Display"/>
                <a:sym typeface="Playfair Display"/>
              </a:defRPr>
            </a:lvl7pPr>
            <a:lvl8pPr marR="0" lvl="7" algn="l" rtl="0">
              <a:lnSpc>
                <a:spcPct val="100000"/>
              </a:lnSpc>
              <a:spcBef>
                <a:spcPts val="0"/>
              </a:spcBef>
              <a:spcAft>
                <a:spcPts val="0"/>
              </a:spcAft>
              <a:buClr>
                <a:srgbClr val="000000"/>
              </a:buClr>
              <a:buSzPts val="10200"/>
              <a:buFont typeface="Playfair Display"/>
              <a:buNone/>
              <a:defRPr sz="10200" b="1" i="0" u="none" strike="noStrike" cap="none">
                <a:solidFill>
                  <a:srgbClr val="000000"/>
                </a:solidFill>
                <a:latin typeface="Playfair Display"/>
                <a:ea typeface="Playfair Display"/>
                <a:cs typeface="Playfair Display"/>
                <a:sym typeface="Playfair Display"/>
              </a:defRPr>
            </a:lvl8pPr>
            <a:lvl9pPr marR="0" lvl="8" algn="l" rtl="0">
              <a:lnSpc>
                <a:spcPct val="100000"/>
              </a:lnSpc>
              <a:spcBef>
                <a:spcPts val="0"/>
              </a:spcBef>
              <a:spcAft>
                <a:spcPts val="0"/>
              </a:spcAft>
              <a:buClr>
                <a:srgbClr val="000000"/>
              </a:buClr>
              <a:buSzPts val="10200"/>
              <a:buFont typeface="Playfair Display"/>
              <a:buNone/>
              <a:defRPr sz="10200" b="1" i="0" u="none" strike="noStrike" cap="none">
                <a:solidFill>
                  <a:srgbClr val="000000"/>
                </a:solidFill>
                <a:latin typeface="Playfair Display"/>
                <a:ea typeface="Playfair Display"/>
                <a:cs typeface="Playfair Display"/>
                <a:sym typeface="Playfair Display"/>
              </a:defRPr>
            </a:lvl9pPr>
          </a:lstStyle>
          <a:p>
            <a:endParaRPr/>
          </a:p>
        </p:txBody>
      </p:sp>
      <p:sp>
        <p:nvSpPr>
          <p:cNvPr id="73" name="Google Shape;73;p13"/>
          <p:cNvSpPr/>
          <p:nvPr/>
        </p:nvSpPr>
        <p:spPr>
          <a:xfrm>
            <a:off x="1145163" y="8130925"/>
            <a:ext cx="1417230" cy="1013071"/>
          </a:xfrm>
          <a:custGeom>
            <a:avLst/>
            <a:gdLst/>
            <a:ahLst/>
            <a:cxnLst/>
            <a:rect l="l" t="t" r="r" b="b"/>
            <a:pathLst>
              <a:path w="21600" h="21588" extrusionOk="0">
                <a:moveTo>
                  <a:pt x="4770" y="0"/>
                </a:moveTo>
                <a:cubicBezTo>
                  <a:pt x="4770" y="2139"/>
                  <a:pt x="6012" y="3878"/>
                  <a:pt x="7548" y="3878"/>
                </a:cubicBezTo>
                <a:cubicBezTo>
                  <a:pt x="9083" y="3878"/>
                  <a:pt x="10324" y="2139"/>
                  <a:pt x="10324" y="0"/>
                </a:cubicBezTo>
                <a:lnTo>
                  <a:pt x="4770" y="0"/>
                </a:lnTo>
                <a:close/>
                <a:moveTo>
                  <a:pt x="11259" y="0"/>
                </a:moveTo>
                <a:lnTo>
                  <a:pt x="11259" y="9404"/>
                </a:lnTo>
                <a:lnTo>
                  <a:pt x="16829" y="0"/>
                </a:lnTo>
                <a:lnTo>
                  <a:pt x="11259" y="0"/>
                </a:lnTo>
                <a:close/>
                <a:moveTo>
                  <a:pt x="10324" y="3368"/>
                </a:moveTo>
                <a:lnTo>
                  <a:pt x="4770" y="12772"/>
                </a:lnTo>
                <a:lnTo>
                  <a:pt x="10324" y="12772"/>
                </a:lnTo>
                <a:lnTo>
                  <a:pt x="10324" y="3368"/>
                </a:lnTo>
                <a:close/>
                <a:moveTo>
                  <a:pt x="14046" y="8848"/>
                </a:moveTo>
                <a:cubicBezTo>
                  <a:pt x="12507" y="8848"/>
                  <a:pt x="11259" y="10588"/>
                  <a:pt x="11259" y="12727"/>
                </a:cubicBezTo>
                <a:lnTo>
                  <a:pt x="16829" y="12727"/>
                </a:lnTo>
                <a:cubicBezTo>
                  <a:pt x="16829" y="10588"/>
                  <a:pt x="15581" y="8848"/>
                  <a:pt x="14046" y="8848"/>
                </a:cubicBezTo>
                <a:close/>
                <a:moveTo>
                  <a:pt x="11674" y="15788"/>
                </a:moveTo>
                <a:lnTo>
                  <a:pt x="11674" y="18082"/>
                </a:lnTo>
                <a:cubicBezTo>
                  <a:pt x="11442" y="17708"/>
                  <a:pt x="11105" y="17494"/>
                  <a:pt x="10745" y="17500"/>
                </a:cubicBezTo>
                <a:cubicBezTo>
                  <a:pt x="10016" y="17500"/>
                  <a:pt x="9348" y="18285"/>
                  <a:pt x="9348" y="19530"/>
                </a:cubicBezTo>
                <a:cubicBezTo>
                  <a:pt x="9348" y="20763"/>
                  <a:pt x="10029" y="21554"/>
                  <a:pt x="10740" y="21547"/>
                </a:cubicBezTo>
                <a:cubicBezTo>
                  <a:pt x="11105" y="21554"/>
                  <a:pt x="11446" y="21328"/>
                  <a:pt x="11674" y="20936"/>
                </a:cubicBezTo>
                <a:lnTo>
                  <a:pt x="11674" y="21475"/>
                </a:lnTo>
                <a:lnTo>
                  <a:pt x="12268" y="21475"/>
                </a:lnTo>
                <a:lnTo>
                  <a:pt x="12268" y="15788"/>
                </a:lnTo>
                <a:lnTo>
                  <a:pt x="11674" y="15788"/>
                </a:lnTo>
                <a:close/>
                <a:moveTo>
                  <a:pt x="19002" y="15788"/>
                </a:moveTo>
                <a:lnTo>
                  <a:pt x="19002" y="21486"/>
                </a:lnTo>
                <a:lnTo>
                  <a:pt x="19594" y="21486"/>
                </a:lnTo>
                <a:lnTo>
                  <a:pt x="19594" y="20479"/>
                </a:lnTo>
                <a:lnTo>
                  <a:pt x="20064" y="19750"/>
                </a:lnTo>
                <a:lnTo>
                  <a:pt x="20932" y="21486"/>
                </a:lnTo>
                <a:lnTo>
                  <a:pt x="21600" y="21486"/>
                </a:lnTo>
                <a:lnTo>
                  <a:pt x="20484" y="19253"/>
                </a:lnTo>
                <a:lnTo>
                  <a:pt x="21568" y="17579"/>
                </a:lnTo>
                <a:lnTo>
                  <a:pt x="20854" y="17579"/>
                </a:lnTo>
                <a:lnTo>
                  <a:pt x="19594" y="19524"/>
                </a:lnTo>
                <a:lnTo>
                  <a:pt x="19594" y="15788"/>
                </a:lnTo>
                <a:lnTo>
                  <a:pt x="19002" y="15788"/>
                </a:lnTo>
                <a:close/>
                <a:moveTo>
                  <a:pt x="4245" y="17496"/>
                </a:moveTo>
                <a:cubicBezTo>
                  <a:pt x="3454" y="17515"/>
                  <a:pt x="2827" y="18429"/>
                  <a:pt x="2840" y="19528"/>
                </a:cubicBezTo>
                <a:cubicBezTo>
                  <a:pt x="2840" y="20689"/>
                  <a:pt x="3445" y="21554"/>
                  <a:pt x="4381" y="21554"/>
                </a:cubicBezTo>
                <a:cubicBezTo>
                  <a:pt x="4928" y="21554"/>
                  <a:pt x="5278" y="21283"/>
                  <a:pt x="5530" y="20921"/>
                </a:cubicBezTo>
                <a:lnTo>
                  <a:pt x="5150" y="20345"/>
                </a:lnTo>
                <a:cubicBezTo>
                  <a:pt x="4942" y="20622"/>
                  <a:pt x="4663" y="20762"/>
                  <a:pt x="4376" y="20756"/>
                </a:cubicBezTo>
                <a:cubicBezTo>
                  <a:pt x="3877" y="20756"/>
                  <a:pt x="3596" y="20400"/>
                  <a:pt x="3512" y="19841"/>
                </a:cubicBezTo>
                <a:lnTo>
                  <a:pt x="5702" y="19841"/>
                </a:lnTo>
                <a:cubicBezTo>
                  <a:pt x="5747" y="18478"/>
                  <a:pt x="5220" y="17496"/>
                  <a:pt x="4293" y="17496"/>
                </a:cubicBezTo>
                <a:lnTo>
                  <a:pt x="4245" y="17496"/>
                </a:lnTo>
                <a:close/>
                <a:moveTo>
                  <a:pt x="7548" y="17496"/>
                </a:moveTo>
                <a:cubicBezTo>
                  <a:pt x="6843" y="17496"/>
                  <a:pt x="6249" y="18137"/>
                  <a:pt x="6249" y="19204"/>
                </a:cubicBezTo>
                <a:lnTo>
                  <a:pt x="6249" y="21486"/>
                </a:lnTo>
                <a:lnTo>
                  <a:pt x="6856" y="21486"/>
                </a:lnTo>
                <a:lnTo>
                  <a:pt x="6856" y="19304"/>
                </a:lnTo>
                <a:cubicBezTo>
                  <a:pt x="6856" y="18662"/>
                  <a:pt x="7120" y="18279"/>
                  <a:pt x="7569" y="18279"/>
                </a:cubicBezTo>
                <a:cubicBezTo>
                  <a:pt x="8018" y="18279"/>
                  <a:pt x="8242" y="18662"/>
                  <a:pt x="8242" y="19304"/>
                </a:cubicBezTo>
                <a:lnTo>
                  <a:pt x="8242" y="21486"/>
                </a:lnTo>
                <a:lnTo>
                  <a:pt x="8846" y="21486"/>
                </a:lnTo>
                <a:lnTo>
                  <a:pt x="8846" y="19204"/>
                </a:lnTo>
                <a:cubicBezTo>
                  <a:pt x="8846" y="18143"/>
                  <a:pt x="8252" y="17496"/>
                  <a:pt x="7548" y="17496"/>
                </a:cubicBezTo>
                <a:close/>
                <a:moveTo>
                  <a:pt x="14223" y="17496"/>
                </a:moveTo>
                <a:cubicBezTo>
                  <a:pt x="13442" y="17515"/>
                  <a:pt x="12818" y="18429"/>
                  <a:pt x="12831" y="19528"/>
                </a:cubicBezTo>
                <a:cubicBezTo>
                  <a:pt x="12831" y="20689"/>
                  <a:pt x="13433" y="21554"/>
                  <a:pt x="14364" y="21554"/>
                </a:cubicBezTo>
                <a:cubicBezTo>
                  <a:pt x="14904" y="21554"/>
                  <a:pt x="15255" y="21283"/>
                  <a:pt x="15506" y="20921"/>
                </a:cubicBezTo>
                <a:lnTo>
                  <a:pt x="15124" y="20345"/>
                </a:lnTo>
                <a:cubicBezTo>
                  <a:pt x="14922" y="20622"/>
                  <a:pt x="14645" y="20762"/>
                  <a:pt x="14360" y="20756"/>
                </a:cubicBezTo>
                <a:cubicBezTo>
                  <a:pt x="13863" y="20756"/>
                  <a:pt x="13577" y="20400"/>
                  <a:pt x="13494" y="19841"/>
                </a:cubicBezTo>
                <a:lnTo>
                  <a:pt x="15677" y="19841"/>
                </a:lnTo>
                <a:cubicBezTo>
                  <a:pt x="15721" y="18478"/>
                  <a:pt x="15199" y="17496"/>
                  <a:pt x="14276" y="17496"/>
                </a:cubicBezTo>
                <a:lnTo>
                  <a:pt x="14223" y="17496"/>
                </a:lnTo>
                <a:close/>
                <a:moveTo>
                  <a:pt x="17283" y="17500"/>
                </a:moveTo>
                <a:cubicBezTo>
                  <a:pt x="16621" y="17494"/>
                  <a:pt x="16197" y="18070"/>
                  <a:pt x="16197" y="18688"/>
                </a:cubicBezTo>
                <a:cubicBezTo>
                  <a:pt x="16197" y="19491"/>
                  <a:pt x="16691" y="19714"/>
                  <a:pt x="17168" y="19856"/>
                </a:cubicBezTo>
                <a:cubicBezTo>
                  <a:pt x="17525" y="19955"/>
                  <a:pt x="17847" y="20024"/>
                  <a:pt x="17847" y="20339"/>
                </a:cubicBezTo>
                <a:cubicBezTo>
                  <a:pt x="17847" y="20611"/>
                  <a:pt x="17675" y="20857"/>
                  <a:pt x="17336" y="20857"/>
                </a:cubicBezTo>
                <a:cubicBezTo>
                  <a:pt x="17040" y="20870"/>
                  <a:pt x="16762" y="20646"/>
                  <a:pt x="16617" y="20282"/>
                </a:cubicBezTo>
                <a:lnTo>
                  <a:pt x="16078" y="20671"/>
                </a:lnTo>
                <a:cubicBezTo>
                  <a:pt x="16316" y="21252"/>
                  <a:pt x="16722" y="21588"/>
                  <a:pt x="17318" y="21588"/>
                </a:cubicBezTo>
                <a:cubicBezTo>
                  <a:pt x="18116" y="21600"/>
                  <a:pt x="18451" y="20870"/>
                  <a:pt x="18451" y="20326"/>
                </a:cubicBezTo>
                <a:cubicBezTo>
                  <a:pt x="18451" y="19510"/>
                  <a:pt x="17926" y="19300"/>
                  <a:pt x="17467" y="19158"/>
                </a:cubicBezTo>
                <a:cubicBezTo>
                  <a:pt x="17057" y="19034"/>
                  <a:pt x="16801" y="18959"/>
                  <a:pt x="16801" y="18675"/>
                </a:cubicBezTo>
                <a:cubicBezTo>
                  <a:pt x="16801" y="18422"/>
                  <a:pt x="16965" y="18199"/>
                  <a:pt x="17287" y="18199"/>
                </a:cubicBezTo>
                <a:cubicBezTo>
                  <a:pt x="17539" y="18187"/>
                  <a:pt x="17776" y="18361"/>
                  <a:pt x="17917" y="18652"/>
                </a:cubicBezTo>
                <a:lnTo>
                  <a:pt x="18417" y="18269"/>
                </a:lnTo>
                <a:cubicBezTo>
                  <a:pt x="18192" y="17793"/>
                  <a:pt x="17803" y="17500"/>
                  <a:pt x="17283" y="17500"/>
                </a:cubicBezTo>
                <a:close/>
                <a:moveTo>
                  <a:pt x="39" y="17608"/>
                </a:moveTo>
                <a:lnTo>
                  <a:pt x="39" y="18351"/>
                </a:lnTo>
                <a:lnTo>
                  <a:pt x="1680" y="18351"/>
                </a:lnTo>
                <a:lnTo>
                  <a:pt x="0" y="20741"/>
                </a:lnTo>
                <a:lnTo>
                  <a:pt x="0" y="21509"/>
                </a:lnTo>
                <a:lnTo>
                  <a:pt x="2486" y="21509"/>
                </a:lnTo>
                <a:lnTo>
                  <a:pt x="2486" y="20758"/>
                </a:lnTo>
                <a:lnTo>
                  <a:pt x="778" y="20758"/>
                </a:lnTo>
                <a:lnTo>
                  <a:pt x="2463" y="18370"/>
                </a:lnTo>
                <a:lnTo>
                  <a:pt x="2463" y="17608"/>
                </a:lnTo>
                <a:lnTo>
                  <a:pt x="39" y="17608"/>
                </a:lnTo>
                <a:close/>
                <a:moveTo>
                  <a:pt x="4307" y="18275"/>
                </a:moveTo>
                <a:cubicBezTo>
                  <a:pt x="4762" y="18275"/>
                  <a:pt x="4986" y="18661"/>
                  <a:pt x="5044" y="19189"/>
                </a:cubicBezTo>
                <a:lnTo>
                  <a:pt x="3512" y="19189"/>
                </a:lnTo>
                <a:cubicBezTo>
                  <a:pt x="3591" y="18606"/>
                  <a:pt x="3883" y="18275"/>
                  <a:pt x="4307" y="18275"/>
                </a:cubicBezTo>
                <a:close/>
                <a:moveTo>
                  <a:pt x="14288" y="18275"/>
                </a:moveTo>
                <a:cubicBezTo>
                  <a:pt x="14741" y="18275"/>
                  <a:pt x="14966" y="18661"/>
                  <a:pt x="15023" y="19189"/>
                </a:cubicBezTo>
                <a:lnTo>
                  <a:pt x="13498" y="19189"/>
                </a:lnTo>
                <a:cubicBezTo>
                  <a:pt x="13577" y="18606"/>
                  <a:pt x="13867" y="18275"/>
                  <a:pt x="14288" y="18275"/>
                </a:cubicBezTo>
                <a:close/>
                <a:moveTo>
                  <a:pt x="10796" y="18322"/>
                </a:moveTo>
                <a:cubicBezTo>
                  <a:pt x="11283" y="18303"/>
                  <a:pt x="11693" y="18837"/>
                  <a:pt x="11706" y="19524"/>
                </a:cubicBezTo>
                <a:cubicBezTo>
                  <a:pt x="11706" y="20223"/>
                  <a:pt x="11333" y="20794"/>
                  <a:pt x="10823" y="20794"/>
                </a:cubicBezTo>
                <a:cubicBezTo>
                  <a:pt x="10341" y="20794"/>
                  <a:pt x="9954" y="20260"/>
                  <a:pt x="9941" y="19592"/>
                </a:cubicBezTo>
                <a:cubicBezTo>
                  <a:pt x="9928" y="18911"/>
                  <a:pt x="10305" y="18340"/>
                  <a:pt x="10796" y="18322"/>
                </a:cubicBezTo>
                <a:close/>
              </a:path>
            </a:pathLst>
          </a:custGeom>
          <a:solidFill>
            <a:srgbClr val="16140C"/>
          </a:solidFill>
          <a:ln>
            <a:noFill/>
          </a:ln>
        </p:spPr>
        <p:txBody>
          <a:bodyPr spcFirstLastPara="1" wrap="square" lIns="34275" tIns="34275" rIns="34275" bIns="34275" anchor="ctr" anchorCtr="0">
            <a:noAutofit/>
          </a:bodyPr>
          <a:lstStyle/>
          <a:p>
            <a:pPr marL="0" marR="0" lvl="0" indent="0" algn="l" rtl="0">
              <a:lnSpc>
                <a:spcPct val="93000"/>
              </a:lnSpc>
              <a:spcBef>
                <a:spcPts val="0"/>
              </a:spcBef>
              <a:spcAft>
                <a:spcPts val="0"/>
              </a:spcAft>
              <a:buClr>
                <a:srgbClr val="000000"/>
              </a:buClr>
              <a:buSzPts val="2300"/>
              <a:buFont typeface="Arial"/>
              <a:buNone/>
            </a:pPr>
            <a:endParaRPr sz="2300" b="0" i="0" u="none" strike="noStrike" cap="none">
              <a:solidFill>
                <a:srgbClr val="03363D"/>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02 Agenda | List + Time">
  <p:cSld name="TITLE_AND_BODY_2">
    <p:bg>
      <p:bgPr>
        <a:solidFill>
          <a:schemeClr val="lt1"/>
        </a:solidFill>
        <a:effectLst/>
      </p:bgPr>
    </p:bg>
    <p:spTree>
      <p:nvGrpSpPr>
        <p:cNvPr id="1" name="Shape 74"/>
        <p:cNvGrpSpPr/>
        <p:nvPr/>
      </p:nvGrpSpPr>
      <p:grpSpPr>
        <a:xfrm>
          <a:off x="0" y="0"/>
          <a:ext cx="0" cy="0"/>
          <a:chOff x="0" y="0"/>
          <a:chExt cx="0" cy="0"/>
        </a:xfrm>
      </p:grpSpPr>
      <p:sp>
        <p:nvSpPr>
          <p:cNvPr id="75" name="Google Shape;75;p14"/>
          <p:cNvSpPr txBox="1"/>
          <p:nvPr/>
        </p:nvSpPr>
        <p:spPr>
          <a:xfrm>
            <a:off x="1145125" y="1828800"/>
            <a:ext cx="4997100" cy="12831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3363D"/>
              </a:buClr>
              <a:buSzPts val="9800"/>
              <a:buFont typeface="Questrial"/>
              <a:buNone/>
            </a:pPr>
            <a:r>
              <a:rPr lang="en-US" sz="10200" b="0" i="0" u="none" strike="noStrike" cap="none">
                <a:solidFill>
                  <a:srgbClr val="16140C"/>
                </a:solidFill>
                <a:latin typeface="DM Serif Text"/>
                <a:ea typeface="DM Serif Text"/>
                <a:cs typeface="DM Serif Text"/>
                <a:sym typeface="DM Serif Text"/>
              </a:rPr>
              <a:t>Agenda</a:t>
            </a:r>
            <a:endParaRPr sz="10200" b="0" i="0" u="none" strike="noStrike" cap="none">
              <a:solidFill>
                <a:srgbClr val="16140C"/>
              </a:solidFill>
              <a:latin typeface="DM Serif Text"/>
              <a:ea typeface="DM Serif Text"/>
              <a:cs typeface="DM Serif Text"/>
              <a:sym typeface="DM Serif Text"/>
            </a:endParaRPr>
          </a:p>
        </p:txBody>
      </p:sp>
      <p:sp>
        <p:nvSpPr>
          <p:cNvPr id="76" name="Google Shape;76;p14"/>
          <p:cNvSpPr txBox="1">
            <a:spLocks noGrp="1"/>
          </p:cNvSpPr>
          <p:nvPr>
            <p:ph type="subTitle" idx="1"/>
          </p:nvPr>
        </p:nvSpPr>
        <p:spPr>
          <a:xfrm>
            <a:off x="9390525" y="1794290"/>
            <a:ext cx="7752300" cy="924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77" name="Google Shape;77;p14"/>
          <p:cNvSpPr txBox="1">
            <a:spLocks noGrp="1"/>
          </p:cNvSpPr>
          <p:nvPr>
            <p:ph type="subTitle" idx="2"/>
          </p:nvPr>
        </p:nvSpPr>
        <p:spPr>
          <a:xfrm>
            <a:off x="9390525" y="2899965"/>
            <a:ext cx="7752300" cy="924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78" name="Google Shape;78;p14"/>
          <p:cNvSpPr txBox="1">
            <a:spLocks noGrp="1"/>
          </p:cNvSpPr>
          <p:nvPr>
            <p:ph type="subTitle" idx="3"/>
          </p:nvPr>
        </p:nvSpPr>
        <p:spPr>
          <a:xfrm>
            <a:off x="9390525" y="4005640"/>
            <a:ext cx="7752300" cy="924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79" name="Google Shape;79;p14"/>
          <p:cNvSpPr txBox="1">
            <a:spLocks noGrp="1"/>
          </p:cNvSpPr>
          <p:nvPr>
            <p:ph type="subTitle" idx="4"/>
          </p:nvPr>
        </p:nvSpPr>
        <p:spPr>
          <a:xfrm>
            <a:off x="9390525" y="5111315"/>
            <a:ext cx="7752300" cy="924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80" name="Google Shape;80;p14"/>
          <p:cNvSpPr txBox="1">
            <a:spLocks noGrp="1"/>
          </p:cNvSpPr>
          <p:nvPr>
            <p:ph type="subTitle" idx="5"/>
          </p:nvPr>
        </p:nvSpPr>
        <p:spPr>
          <a:xfrm>
            <a:off x="9390525" y="6216990"/>
            <a:ext cx="7752300" cy="924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81" name="Google Shape;81;p14"/>
          <p:cNvSpPr txBox="1">
            <a:spLocks noGrp="1"/>
          </p:cNvSpPr>
          <p:nvPr>
            <p:ph type="subTitle" idx="6"/>
          </p:nvPr>
        </p:nvSpPr>
        <p:spPr>
          <a:xfrm>
            <a:off x="9390525" y="7322665"/>
            <a:ext cx="7752300" cy="924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2600"/>
              <a:buFont typeface="IBM Plex Sans SemiBold"/>
              <a:buNone/>
              <a:defRPr sz="26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02 Agenda | List + Matcha">
  <p:cSld name="TITLE_AND_BODY_2_2">
    <p:bg>
      <p:bgPr>
        <a:solidFill>
          <a:schemeClr val="lt1"/>
        </a:solidFill>
        <a:effectLst/>
      </p:bgPr>
    </p:bg>
    <p:spTree>
      <p:nvGrpSpPr>
        <p:cNvPr id="1" name="Shape 82"/>
        <p:cNvGrpSpPr/>
        <p:nvPr/>
      </p:nvGrpSpPr>
      <p:grpSpPr>
        <a:xfrm>
          <a:off x="0" y="0"/>
          <a:ext cx="0" cy="0"/>
          <a:chOff x="0" y="0"/>
          <a:chExt cx="0" cy="0"/>
        </a:xfrm>
      </p:grpSpPr>
      <p:sp>
        <p:nvSpPr>
          <p:cNvPr id="83" name="Google Shape;83;p15"/>
          <p:cNvSpPr txBox="1"/>
          <p:nvPr/>
        </p:nvSpPr>
        <p:spPr>
          <a:xfrm>
            <a:off x="1145125" y="1828800"/>
            <a:ext cx="4997100" cy="12831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3363D"/>
              </a:buClr>
              <a:buSzPts val="9800"/>
              <a:buFont typeface="Questrial"/>
              <a:buNone/>
            </a:pPr>
            <a:r>
              <a:rPr lang="en-US" sz="10200" b="0" i="0" u="none" strike="noStrike" cap="none">
                <a:solidFill>
                  <a:schemeClr val="dk1"/>
                </a:solidFill>
                <a:latin typeface="DM Serif Text"/>
                <a:ea typeface="DM Serif Text"/>
                <a:cs typeface="DM Serif Text"/>
                <a:sym typeface="DM Serif Text"/>
              </a:rPr>
              <a:t>Agenda</a:t>
            </a:r>
            <a:endParaRPr sz="10200" b="0" i="0" u="none" strike="noStrike" cap="none">
              <a:solidFill>
                <a:schemeClr val="dk1"/>
              </a:solidFill>
              <a:latin typeface="DM Serif Text"/>
              <a:ea typeface="DM Serif Text"/>
              <a:cs typeface="DM Serif Text"/>
              <a:sym typeface="DM Serif Tex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02 Agenda | List + Berry ">
  <p:cSld name="TITLE_AND_BODY_2_2_1">
    <p:bg>
      <p:bgPr>
        <a:solidFill>
          <a:schemeClr val="lt1"/>
        </a:solidFill>
        <a:effectLst/>
      </p:bgPr>
    </p:bg>
    <p:spTree>
      <p:nvGrpSpPr>
        <p:cNvPr id="1" name="Shape 84"/>
        <p:cNvGrpSpPr/>
        <p:nvPr/>
      </p:nvGrpSpPr>
      <p:grpSpPr>
        <a:xfrm>
          <a:off x="0" y="0"/>
          <a:ext cx="0" cy="0"/>
          <a:chOff x="0" y="0"/>
          <a:chExt cx="0" cy="0"/>
        </a:xfrm>
      </p:grpSpPr>
      <p:sp>
        <p:nvSpPr>
          <p:cNvPr id="85" name="Google Shape;85;p16"/>
          <p:cNvSpPr txBox="1"/>
          <p:nvPr/>
        </p:nvSpPr>
        <p:spPr>
          <a:xfrm>
            <a:off x="1145125" y="1828800"/>
            <a:ext cx="4997100" cy="12831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3363D"/>
              </a:buClr>
              <a:buSzPts val="9800"/>
              <a:buFont typeface="Questrial"/>
              <a:buNone/>
            </a:pPr>
            <a:r>
              <a:rPr lang="en-US" sz="10200" b="0" i="0" u="none" strike="noStrike" cap="none">
                <a:solidFill>
                  <a:schemeClr val="dk1"/>
                </a:solidFill>
                <a:latin typeface="DM Serif Text"/>
                <a:ea typeface="DM Serif Text"/>
                <a:cs typeface="DM Serif Text"/>
                <a:sym typeface="DM Serif Text"/>
              </a:rPr>
              <a:t>Agenda</a:t>
            </a:r>
            <a:endParaRPr sz="10200" b="0" i="0" u="none" strike="noStrike" cap="none">
              <a:solidFill>
                <a:schemeClr val="dk1"/>
              </a:solidFill>
              <a:latin typeface="DM Serif Text"/>
              <a:ea typeface="DM Serif Text"/>
              <a:cs typeface="DM Serif Text"/>
              <a:sym typeface="DM Serif Tex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02 Agenda | Pic (Small)">
  <p:cSld name="TITLE_AND_BODY_3">
    <p:bg>
      <p:bgPr>
        <a:solidFill>
          <a:schemeClr val="lt1"/>
        </a:solidFill>
        <a:effectLst/>
      </p:bgPr>
    </p:bg>
    <p:spTree>
      <p:nvGrpSpPr>
        <p:cNvPr id="1" name="Shape 86"/>
        <p:cNvGrpSpPr/>
        <p:nvPr/>
      </p:nvGrpSpPr>
      <p:grpSpPr>
        <a:xfrm>
          <a:off x="0" y="0"/>
          <a:ext cx="0" cy="0"/>
          <a:chOff x="0" y="0"/>
          <a:chExt cx="0" cy="0"/>
        </a:xfrm>
      </p:grpSpPr>
      <p:sp>
        <p:nvSpPr>
          <p:cNvPr id="87" name="Google Shape;87;p17"/>
          <p:cNvSpPr>
            <a:spLocks noGrp="1"/>
          </p:cNvSpPr>
          <p:nvPr>
            <p:ph type="pic" idx="2"/>
          </p:nvPr>
        </p:nvSpPr>
        <p:spPr>
          <a:xfrm>
            <a:off x="1145175" y="1109800"/>
            <a:ext cx="3954900" cy="5153700"/>
          </a:xfrm>
          <a:prstGeom prst="rect">
            <a:avLst/>
          </a:prstGeom>
          <a:noFill/>
          <a:ln>
            <a:noFill/>
          </a:ln>
        </p:spPr>
      </p:sp>
      <p:sp>
        <p:nvSpPr>
          <p:cNvPr id="88" name="Google Shape;88;p17"/>
          <p:cNvSpPr txBox="1">
            <a:spLocks noGrp="1"/>
          </p:cNvSpPr>
          <p:nvPr>
            <p:ph type="title"/>
          </p:nvPr>
        </p:nvSpPr>
        <p:spPr>
          <a:xfrm>
            <a:off x="6400800" y="2057400"/>
            <a:ext cx="10742100" cy="2867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0200"/>
              <a:buFont typeface="DM Serif Text"/>
              <a:buNone/>
              <a:defRPr sz="10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10200"/>
              <a:buFont typeface="DM Serif Text"/>
              <a:buNone/>
              <a:defRPr sz="10200" b="0" i="0" u="none" strike="noStrike" cap="none">
                <a:solidFill>
                  <a:srgbClr val="000000"/>
                </a:solidFill>
                <a:latin typeface="DM Serif Text"/>
                <a:ea typeface="DM Serif Text"/>
                <a:cs typeface="DM Serif Text"/>
                <a:sym typeface="DM Serif Text"/>
              </a:defRPr>
            </a:lvl2pPr>
            <a:lvl3pPr marR="0" lvl="2" algn="l" rtl="0">
              <a:lnSpc>
                <a:spcPct val="100000"/>
              </a:lnSpc>
              <a:spcBef>
                <a:spcPts val="0"/>
              </a:spcBef>
              <a:spcAft>
                <a:spcPts val="0"/>
              </a:spcAft>
              <a:buClr>
                <a:srgbClr val="000000"/>
              </a:buClr>
              <a:buSzPts val="10200"/>
              <a:buFont typeface="DM Serif Text"/>
              <a:buNone/>
              <a:defRPr sz="10200" b="0" i="0" u="none" strike="noStrike" cap="none">
                <a:solidFill>
                  <a:srgbClr val="000000"/>
                </a:solidFill>
                <a:latin typeface="DM Serif Text"/>
                <a:ea typeface="DM Serif Text"/>
                <a:cs typeface="DM Serif Text"/>
                <a:sym typeface="DM Serif Text"/>
              </a:defRPr>
            </a:lvl3pPr>
            <a:lvl4pPr marR="0" lvl="3" algn="l" rtl="0">
              <a:lnSpc>
                <a:spcPct val="100000"/>
              </a:lnSpc>
              <a:spcBef>
                <a:spcPts val="0"/>
              </a:spcBef>
              <a:spcAft>
                <a:spcPts val="0"/>
              </a:spcAft>
              <a:buClr>
                <a:srgbClr val="000000"/>
              </a:buClr>
              <a:buSzPts val="10200"/>
              <a:buFont typeface="DM Serif Text"/>
              <a:buNone/>
              <a:defRPr sz="10200" b="0" i="0" u="none" strike="noStrike" cap="none">
                <a:solidFill>
                  <a:srgbClr val="000000"/>
                </a:solidFill>
                <a:latin typeface="DM Serif Text"/>
                <a:ea typeface="DM Serif Text"/>
                <a:cs typeface="DM Serif Text"/>
                <a:sym typeface="DM Serif Text"/>
              </a:defRPr>
            </a:lvl4pPr>
            <a:lvl5pPr marR="0" lvl="4" algn="l" rtl="0">
              <a:lnSpc>
                <a:spcPct val="100000"/>
              </a:lnSpc>
              <a:spcBef>
                <a:spcPts val="0"/>
              </a:spcBef>
              <a:spcAft>
                <a:spcPts val="0"/>
              </a:spcAft>
              <a:buClr>
                <a:srgbClr val="000000"/>
              </a:buClr>
              <a:buSzPts val="10200"/>
              <a:buFont typeface="DM Serif Text"/>
              <a:buNone/>
              <a:defRPr sz="10200" b="0" i="0" u="none" strike="noStrike" cap="none">
                <a:solidFill>
                  <a:srgbClr val="000000"/>
                </a:solidFill>
                <a:latin typeface="DM Serif Text"/>
                <a:ea typeface="DM Serif Text"/>
                <a:cs typeface="DM Serif Text"/>
                <a:sym typeface="DM Serif Text"/>
              </a:defRPr>
            </a:lvl5pPr>
            <a:lvl6pPr marR="0" lvl="5" algn="l" rtl="0">
              <a:lnSpc>
                <a:spcPct val="100000"/>
              </a:lnSpc>
              <a:spcBef>
                <a:spcPts val="0"/>
              </a:spcBef>
              <a:spcAft>
                <a:spcPts val="0"/>
              </a:spcAft>
              <a:buClr>
                <a:srgbClr val="000000"/>
              </a:buClr>
              <a:buSzPts val="10200"/>
              <a:buFont typeface="DM Serif Text"/>
              <a:buNone/>
              <a:defRPr sz="10200" b="0" i="0" u="none" strike="noStrike" cap="none">
                <a:solidFill>
                  <a:srgbClr val="000000"/>
                </a:solidFill>
                <a:latin typeface="DM Serif Text"/>
                <a:ea typeface="DM Serif Text"/>
                <a:cs typeface="DM Serif Text"/>
                <a:sym typeface="DM Serif Text"/>
              </a:defRPr>
            </a:lvl6pPr>
            <a:lvl7pPr marR="0" lvl="6" algn="l" rtl="0">
              <a:lnSpc>
                <a:spcPct val="100000"/>
              </a:lnSpc>
              <a:spcBef>
                <a:spcPts val="0"/>
              </a:spcBef>
              <a:spcAft>
                <a:spcPts val="0"/>
              </a:spcAft>
              <a:buClr>
                <a:srgbClr val="000000"/>
              </a:buClr>
              <a:buSzPts val="10200"/>
              <a:buFont typeface="DM Serif Text"/>
              <a:buNone/>
              <a:defRPr sz="10200" b="0" i="0" u="none" strike="noStrike" cap="none">
                <a:solidFill>
                  <a:srgbClr val="000000"/>
                </a:solidFill>
                <a:latin typeface="DM Serif Text"/>
                <a:ea typeface="DM Serif Text"/>
                <a:cs typeface="DM Serif Text"/>
                <a:sym typeface="DM Serif Text"/>
              </a:defRPr>
            </a:lvl7pPr>
            <a:lvl8pPr marR="0" lvl="7" algn="l" rtl="0">
              <a:lnSpc>
                <a:spcPct val="100000"/>
              </a:lnSpc>
              <a:spcBef>
                <a:spcPts val="0"/>
              </a:spcBef>
              <a:spcAft>
                <a:spcPts val="0"/>
              </a:spcAft>
              <a:buClr>
                <a:srgbClr val="000000"/>
              </a:buClr>
              <a:buSzPts val="10200"/>
              <a:buFont typeface="DM Serif Text"/>
              <a:buNone/>
              <a:defRPr sz="10200" b="0" i="0" u="none" strike="noStrike" cap="none">
                <a:solidFill>
                  <a:srgbClr val="000000"/>
                </a:solidFill>
                <a:latin typeface="DM Serif Text"/>
                <a:ea typeface="DM Serif Text"/>
                <a:cs typeface="DM Serif Text"/>
                <a:sym typeface="DM Serif Text"/>
              </a:defRPr>
            </a:lvl8pPr>
            <a:lvl9pPr marR="0" lvl="8" algn="l" rtl="0">
              <a:lnSpc>
                <a:spcPct val="100000"/>
              </a:lnSpc>
              <a:spcBef>
                <a:spcPts val="0"/>
              </a:spcBef>
              <a:spcAft>
                <a:spcPts val="0"/>
              </a:spcAft>
              <a:buClr>
                <a:srgbClr val="000000"/>
              </a:buClr>
              <a:buSzPts val="10200"/>
              <a:buFont typeface="DM Serif Text"/>
              <a:buNone/>
              <a:defRPr sz="10200" b="0" i="0" u="none" strike="noStrike" cap="none">
                <a:solidFill>
                  <a:srgbClr val="000000"/>
                </a:solidFill>
                <a:latin typeface="DM Serif Text"/>
                <a:ea typeface="DM Serif Text"/>
                <a:cs typeface="DM Serif Text"/>
                <a:sym typeface="DM Serif Text"/>
              </a:defRPr>
            </a:lvl9pPr>
          </a:lstStyle>
          <a:p>
            <a:endParaRPr/>
          </a:p>
        </p:txBody>
      </p:sp>
      <p:sp>
        <p:nvSpPr>
          <p:cNvPr id="89" name="Google Shape;89;p17"/>
          <p:cNvSpPr/>
          <p:nvPr/>
        </p:nvSpPr>
        <p:spPr>
          <a:xfrm>
            <a:off x="15725588" y="8106200"/>
            <a:ext cx="1417230" cy="1013071"/>
          </a:xfrm>
          <a:custGeom>
            <a:avLst/>
            <a:gdLst/>
            <a:ahLst/>
            <a:cxnLst/>
            <a:rect l="l" t="t" r="r" b="b"/>
            <a:pathLst>
              <a:path w="21600" h="21588" extrusionOk="0">
                <a:moveTo>
                  <a:pt x="4770" y="0"/>
                </a:moveTo>
                <a:cubicBezTo>
                  <a:pt x="4770" y="2139"/>
                  <a:pt x="6012" y="3878"/>
                  <a:pt x="7548" y="3878"/>
                </a:cubicBezTo>
                <a:cubicBezTo>
                  <a:pt x="9083" y="3878"/>
                  <a:pt x="10324" y="2139"/>
                  <a:pt x="10324" y="0"/>
                </a:cubicBezTo>
                <a:lnTo>
                  <a:pt x="4770" y="0"/>
                </a:lnTo>
                <a:close/>
                <a:moveTo>
                  <a:pt x="11259" y="0"/>
                </a:moveTo>
                <a:lnTo>
                  <a:pt x="11259" y="9404"/>
                </a:lnTo>
                <a:lnTo>
                  <a:pt x="16829" y="0"/>
                </a:lnTo>
                <a:lnTo>
                  <a:pt x="11259" y="0"/>
                </a:lnTo>
                <a:close/>
                <a:moveTo>
                  <a:pt x="10324" y="3368"/>
                </a:moveTo>
                <a:lnTo>
                  <a:pt x="4770" y="12772"/>
                </a:lnTo>
                <a:lnTo>
                  <a:pt x="10324" y="12772"/>
                </a:lnTo>
                <a:lnTo>
                  <a:pt x="10324" y="3368"/>
                </a:lnTo>
                <a:close/>
                <a:moveTo>
                  <a:pt x="14046" y="8848"/>
                </a:moveTo>
                <a:cubicBezTo>
                  <a:pt x="12507" y="8848"/>
                  <a:pt x="11259" y="10588"/>
                  <a:pt x="11259" y="12727"/>
                </a:cubicBezTo>
                <a:lnTo>
                  <a:pt x="16829" y="12727"/>
                </a:lnTo>
                <a:cubicBezTo>
                  <a:pt x="16829" y="10588"/>
                  <a:pt x="15581" y="8848"/>
                  <a:pt x="14046" y="8848"/>
                </a:cubicBezTo>
                <a:close/>
                <a:moveTo>
                  <a:pt x="11674" y="15788"/>
                </a:moveTo>
                <a:lnTo>
                  <a:pt x="11674" y="18082"/>
                </a:lnTo>
                <a:cubicBezTo>
                  <a:pt x="11442" y="17708"/>
                  <a:pt x="11105" y="17494"/>
                  <a:pt x="10745" y="17500"/>
                </a:cubicBezTo>
                <a:cubicBezTo>
                  <a:pt x="10016" y="17500"/>
                  <a:pt x="9348" y="18285"/>
                  <a:pt x="9348" y="19530"/>
                </a:cubicBezTo>
                <a:cubicBezTo>
                  <a:pt x="9348" y="20763"/>
                  <a:pt x="10029" y="21554"/>
                  <a:pt x="10740" y="21547"/>
                </a:cubicBezTo>
                <a:cubicBezTo>
                  <a:pt x="11105" y="21554"/>
                  <a:pt x="11446" y="21328"/>
                  <a:pt x="11674" y="20936"/>
                </a:cubicBezTo>
                <a:lnTo>
                  <a:pt x="11674" y="21475"/>
                </a:lnTo>
                <a:lnTo>
                  <a:pt x="12268" y="21475"/>
                </a:lnTo>
                <a:lnTo>
                  <a:pt x="12268" y="15788"/>
                </a:lnTo>
                <a:lnTo>
                  <a:pt x="11674" y="15788"/>
                </a:lnTo>
                <a:close/>
                <a:moveTo>
                  <a:pt x="19002" y="15788"/>
                </a:moveTo>
                <a:lnTo>
                  <a:pt x="19002" y="21486"/>
                </a:lnTo>
                <a:lnTo>
                  <a:pt x="19594" y="21486"/>
                </a:lnTo>
                <a:lnTo>
                  <a:pt x="19594" y="20479"/>
                </a:lnTo>
                <a:lnTo>
                  <a:pt x="20064" y="19750"/>
                </a:lnTo>
                <a:lnTo>
                  <a:pt x="20932" y="21486"/>
                </a:lnTo>
                <a:lnTo>
                  <a:pt x="21600" y="21486"/>
                </a:lnTo>
                <a:lnTo>
                  <a:pt x="20484" y="19253"/>
                </a:lnTo>
                <a:lnTo>
                  <a:pt x="21568" y="17579"/>
                </a:lnTo>
                <a:lnTo>
                  <a:pt x="20854" y="17579"/>
                </a:lnTo>
                <a:lnTo>
                  <a:pt x="19594" y="19524"/>
                </a:lnTo>
                <a:lnTo>
                  <a:pt x="19594" y="15788"/>
                </a:lnTo>
                <a:lnTo>
                  <a:pt x="19002" y="15788"/>
                </a:lnTo>
                <a:close/>
                <a:moveTo>
                  <a:pt x="4245" y="17496"/>
                </a:moveTo>
                <a:cubicBezTo>
                  <a:pt x="3454" y="17515"/>
                  <a:pt x="2827" y="18429"/>
                  <a:pt x="2840" y="19528"/>
                </a:cubicBezTo>
                <a:cubicBezTo>
                  <a:pt x="2840" y="20689"/>
                  <a:pt x="3445" y="21554"/>
                  <a:pt x="4381" y="21554"/>
                </a:cubicBezTo>
                <a:cubicBezTo>
                  <a:pt x="4928" y="21554"/>
                  <a:pt x="5278" y="21283"/>
                  <a:pt x="5530" y="20921"/>
                </a:cubicBezTo>
                <a:lnTo>
                  <a:pt x="5150" y="20345"/>
                </a:lnTo>
                <a:cubicBezTo>
                  <a:pt x="4942" y="20622"/>
                  <a:pt x="4663" y="20762"/>
                  <a:pt x="4376" y="20756"/>
                </a:cubicBezTo>
                <a:cubicBezTo>
                  <a:pt x="3877" y="20756"/>
                  <a:pt x="3596" y="20400"/>
                  <a:pt x="3512" y="19841"/>
                </a:cubicBezTo>
                <a:lnTo>
                  <a:pt x="5702" y="19841"/>
                </a:lnTo>
                <a:cubicBezTo>
                  <a:pt x="5747" y="18478"/>
                  <a:pt x="5220" y="17496"/>
                  <a:pt x="4293" y="17496"/>
                </a:cubicBezTo>
                <a:lnTo>
                  <a:pt x="4245" y="17496"/>
                </a:lnTo>
                <a:close/>
                <a:moveTo>
                  <a:pt x="7548" y="17496"/>
                </a:moveTo>
                <a:cubicBezTo>
                  <a:pt x="6843" y="17496"/>
                  <a:pt x="6249" y="18137"/>
                  <a:pt x="6249" y="19204"/>
                </a:cubicBezTo>
                <a:lnTo>
                  <a:pt x="6249" y="21486"/>
                </a:lnTo>
                <a:lnTo>
                  <a:pt x="6856" y="21486"/>
                </a:lnTo>
                <a:lnTo>
                  <a:pt x="6856" y="19304"/>
                </a:lnTo>
                <a:cubicBezTo>
                  <a:pt x="6856" y="18662"/>
                  <a:pt x="7120" y="18279"/>
                  <a:pt x="7569" y="18279"/>
                </a:cubicBezTo>
                <a:cubicBezTo>
                  <a:pt x="8018" y="18279"/>
                  <a:pt x="8242" y="18662"/>
                  <a:pt x="8242" y="19304"/>
                </a:cubicBezTo>
                <a:lnTo>
                  <a:pt x="8242" y="21486"/>
                </a:lnTo>
                <a:lnTo>
                  <a:pt x="8846" y="21486"/>
                </a:lnTo>
                <a:lnTo>
                  <a:pt x="8846" y="19204"/>
                </a:lnTo>
                <a:cubicBezTo>
                  <a:pt x="8846" y="18143"/>
                  <a:pt x="8252" y="17496"/>
                  <a:pt x="7548" y="17496"/>
                </a:cubicBezTo>
                <a:close/>
                <a:moveTo>
                  <a:pt x="14223" y="17496"/>
                </a:moveTo>
                <a:cubicBezTo>
                  <a:pt x="13442" y="17515"/>
                  <a:pt x="12818" y="18429"/>
                  <a:pt x="12831" y="19528"/>
                </a:cubicBezTo>
                <a:cubicBezTo>
                  <a:pt x="12831" y="20689"/>
                  <a:pt x="13433" y="21554"/>
                  <a:pt x="14364" y="21554"/>
                </a:cubicBezTo>
                <a:cubicBezTo>
                  <a:pt x="14904" y="21554"/>
                  <a:pt x="15255" y="21283"/>
                  <a:pt x="15506" y="20921"/>
                </a:cubicBezTo>
                <a:lnTo>
                  <a:pt x="15124" y="20345"/>
                </a:lnTo>
                <a:cubicBezTo>
                  <a:pt x="14922" y="20622"/>
                  <a:pt x="14645" y="20762"/>
                  <a:pt x="14360" y="20756"/>
                </a:cubicBezTo>
                <a:cubicBezTo>
                  <a:pt x="13863" y="20756"/>
                  <a:pt x="13577" y="20400"/>
                  <a:pt x="13494" y="19841"/>
                </a:cubicBezTo>
                <a:lnTo>
                  <a:pt x="15677" y="19841"/>
                </a:lnTo>
                <a:cubicBezTo>
                  <a:pt x="15721" y="18478"/>
                  <a:pt x="15199" y="17496"/>
                  <a:pt x="14276" y="17496"/>
                </a:cubicBezTo>
                <a:lnTo>
                  <a:pt x="14223" y="17496"/>
                </a:lnTo>
                <a:close/>
                <a:moveTo>
                  <a:pt x="17283" y="17500"/>
                </a:moveTo>
                <a:cubicBezTo>
                  <a:pt x="16621" y="17494"/>
                  <a:pt x="16197" y="18070"/>
                  <a:pt x="16197" y="18688"/>
                </a:cubicBezTo>
                <a:cubicBezTo>
                  <a:pt x="16197" y="19491"/>
                  <a:pt x="16691" y="19714"/>
                  <a:pt x="17168" y="19856"/>
                </a:cubicBezTo>
                <a:cubicBezTo>
                  <a:pt x="17525" y="19955"/>
                  <a:pt x="17847" y="20024"/>
                  <a:pt x="17847" y="20339"/>
                </a:cubicBezTo>
                <a:cubicBezTo>
                  <a:pt x="17847" y="20611"/>
                  <a:pt x="17675" y="20857"/>
                  <a:pt x="17336" y="20857"/>
                </a:cubicBezTo>
                <a:cubicBezTo>
                  <a:pt x="17040" y="20870"/>
                  <a:pt x="16762" y="20646"/>
                  <a:pt x="16617" y="20282"/>
                </a:cubicBezTo>
                <a:lnTo>
                  <a:pt x="16078" y="20671"/>
                </a:lnTo>
                <a:cubicBezTo>
                  <a:pt x="16316" y="21252"/>
                  <a:pt x="16722" y="21588"/>
                  <a:pt x="17318" y="21588"/>
                </a:cubicBezTo>
                <a:cubicBezTo>
                  <a:pt x="18116" y="21600"/>
                  <a:pt x="18451" y="20870"/>
                  <a:pt x="18451" y="20326"/>
                </a:cubicBezTo>
                <a:cubicBezTo>
                  <a:pt x="18451" y="19510"/>
                  <a:pt x="17926" y="19300"/>
                  <a:pt x="17467" y="19158"/>
                </a:cubicBezTo>
                <a:cubicBezTo>
                  <a:pt x="17057" y="19034"/>
                  <a:pt x="16801" y="18959"/>
                  <a:pt x="16801" y="18675"/>
                </a:cubicBezTo>
                <a:cubicBezTo>
                  <a:pt x="16801" y="18422"/>
                  <a:pt x="16965" y="18199"/>
                  <a:pt x="17287" y="18199"/>
                </a:cubicBezTo>
                <a:cubicBezTo>
                  <a:pt x="17539" y="18187"/>
                  <a:pt x="17776" y="18361"/>
                  <a:pt x="17917" y="18652"/>
                </a:cubicBezTo>
                <a:lnTo>
                  <a:pt x="18417" y="18269"/>
                </a:lnTo>
                <a:cubicBezTo>
                  <a:pt x="18192" y="17793"/>
                  <a:pt x="17803" y="17500"/>
                  <a:pt x="17283" y="17500"/>
                </a:cubicBezTo>
                <a:close/>
                <a:moveTo>
                  <a:pt x="39" y="17608"/>
                </a:moveTo>
                <a:lnTo>
                  <a:pt x="39" y="18351"/>
                </a:lnTo>
                <a:lnTo>
                  <a:pt x="1680" y="18351"/>
                </a:lnTo>
                <a:lnTo>
                  <a:pt x="0" y="20741"/>
                </a:lnTo>
                <a:lnTo>
                  <a:pt x="0" y="21509"/>
                </a:lnTo>
                <a:lnTo>
                  <a:pt x="2486" y="21509"/>
                </a:lnTo>
                <a:lnTo>
                  <a:pt x="2486" y="20758"/>
                </a:lnTo>
                <a:lnTo>
                  <a:pt x="778" y="20758"/>
                </a:lnTo>
                <a:lnTo>
                  <a:pt x="2463" y="18370"/>
                </a:lnTo>
                <a:lnTo>
                  <a:pt x="2463" y="17608"/>
                </a:lnTo>
                <a:lnTo>
                  <a:pt x="39" y="17608"/>
                </a:lnTo>
                <a:close/>
                <a:moveTo>
                  <a:pt x="4307" y="18275"/>
                </a:moveTo>
                <a:cubicBezTo>
                  <a:pt x="4762" y="18275"/>
                  <a:pt x="4986" y="18661"/>
                  <a:pt x="5044" y="19189"/>
                </a:cubicBezTo>
                <a:lnTo>
                  <a:pt x="3512" y="19189"/>
                </a:lnTo>
                <a:cubicBezTo>
                  <a:pt x="3591" y="18606"/>
                  <a:pt x="3883" y="18275"/>
                  <a:pt x="4307" y="18275"/>
                </a:cubicBezTo>
                <a:close/>
                <a:moveTo>
                  <a:pt x="14288" y="18275"/>
                </a:moveTo>
                <a:cubicBezTo>
                  <a:pt x="14741" y="18275"/>
                  <a:pt x="14966" y="18661"/>
                  <a:pt x="15023" y="19189"/>
                </a:cubicBezTo>
                <a:lnTo>
                  <a:pt x="13498" y="19189"/>
                </a:lnTo>
                <a:cubicBezTo>
                  <a:pt x="13577" y="18606"/>
                  <a:pt x="13867" y="18275"/>
                  <a:pt x="14288" y="18275"/>
                </a:cubicBezTo>
                <a:close/>
                <a:moveTo>
                  <a:pt x="10796" y="18322"/>
                </a:moveTo>
                <a:cubicBezTo>
                  <a:pt x="11283" y="18303"/>
                  <a:pt x="11693" y="18837"/>
                  <a:pt x="11706" y="19524"/>
                </a:cubicBezTo>
                <a:cubicBezTo>
                  <a:pt x="11706" y="20223"/>
                  <a:pt x="11333" y="20794"/>
                  <a:pt x="10823" y="20794"/>
                </a:cubicBezTo>
                <a:cubicBezTo>
                  <a:pt x="10341" y="20794"/>
                  <a:pt x="9954" y="20260"/>
                  <a:pt x="9941" y="19592"/>
                </a:cubicBezTo>
                <a:cubicBezTo>
                  <a:pt x="9928" y="18911"/>
                  <a:pt x="10305" y="18340"/>
                  <a:pt x="10796" y="18322"/>
                </a:cubicBezTo>
                <a:close/>
              </a:path>
            </a:pathLst>
          </a:custGeom>
          <a:solidFill>
            <a:srgbClr val="16140C"/>
          </a:solidFill>
          <a:ln>
            <a:noFill/>
          </a:ln>
        </p:spPr>
        <p:txBody>
          <a:bodyPr spcFirstLastPara="1" wrap="square" lIns="34275" tIns="34275" rIns="34275" bIns="34275" anchor="ctr" anchorCtr="0">
            <a:noAutofit/>
          </a:bodyPr>
          <a:lstStyle/>
          <a:p>
            <a:pPr marL="0" marR="0" lvl="0" indent="0" algn="l" rtl="0">
              <a:lnSpc>
                <a:spcPct val="93000"/>
              </a:lnSpc>
              <a:spcBef>
                <a:spcPts val="0"/>
              </a:spcBef>
              <a:spcAft>
                <a:spcPts val="0"/>
              </a:spcAft>
              <a:buClr>
                <a:srgbClr val="000000"/>
              </a:buClr>
              <a:buSzPts val="2300"/>
              <a:buFont typeface="Arial"/>
              <a:buNone/>
            </a:pPr>
            <a:endParaRPr sz="2300" b="0" i="0" u="none" strike="noStrike" cap="none">
              <a:solidFill>
                <a:srgbClr val="03363D"/>
              </a:solidFill>
              <a:latin typeface="Arial"/>
              <a:ea typeface="Arial"/>
              <a:cs typeface="Arial"/>
              <a:sym typeface="Arial"/>
            </a:endParaRPr>
          </a:p>
        </p:txBody>
      </p:sp>
      <p:sp>
        <p:nvSpPr>
          <p:cNvPr id="90" name="Google Shape;90;p17"/>
          <p:cNvSpPr txBox="1">
            <a:spLocks noGrp="1"/>
          </p:cNvSpPr>
          <p:nvPr>
            <p:ph type="title" idx="3"/>
          </p:nvPr>
        </p:nvSpPr>
        <p:spPr>
          <a:xfrm>
            <a:off x="1145125" y="6741963"/>
            <a:ext cx="680400" cy="4617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3000"/>
              <a:buFont typeface="IBM Plex Sans SemiBold"/>
              <a:buNone/>
              <a:defRPr sz="1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91" name="Google Shape;91;p17"/>
          <p:cNvSpPr txBox="1">
            <a:spLocks noGrp="1"/>
          </p:cNvSpPr>
          <p:nvPr>
            <p:ph type="title" idx="4"/>
          </p:nvPr>
        </p:nvSpPr>
        <p:spPr>
          <a:xfrm>
            <a:off x="1977950" y="6741975"/>
            <a:ext cx="3274500" cy="4617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3000"/>
              <a:buFont typeface="IBM Plex Sans Medium"/>
              <a:buNone/>
              <a:defRPr sz="1400" b="0" i="0" u="none" strike="noStrike" cap="none">
                <a:solidFill>
                  <a:srgbClr val="000000"/>
                </a:solidFill>
                <a:latin typeface="IBM Plex Sans Medium"/>
                <a:ea typeface="IBM Plex Sans Medium"/>
                <a:cs typeface="IBM Plex Sans Medium"/>
                <a:sym typeface="IBM Plex Sans Medium"/>
              </a:defRPr>
            </a:lvl1pPr>
            <a:lvl2pPr marR="0" lvl="1"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2pPr>
            <a:lvl3pPr marR="0" lvl="2"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3pPr>
            <a:lvl4pPr marR="0" lvl="3"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4pPr>
            <a:lvl5pPr marR="0" lvl="4"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5pPr>
            <a:lvl6pPr marR="0" lvl="5"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6pPr>
            <a:lvl7pPr marR="0" lvl="6"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7pPr>
            <a:lvl8pPr marR="0" lvl="7"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8pPr>
            <a:lvl9pPr marR="0" lvl="8"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9pPr>
          </a:lstStyle>
          <a:p>
            <a:endParaRPr/>
          </a:p>
        </p:txBody>
      </p:sp>
      <p:sp>
        <p:nvSpPr>
          <p:cNvPr id="92" name="Google Shape;92;p17"/>
          <p:cNvSpPr txBox="1">
            <a:spLocks noGrp="1"/>
          </p:cNvSpPr>
          <p:nvPr>
            <p:ph type="title" idx="5"/>
          </p:nvPr>
        </p:nvSpPr>
        <p:spPr>
          <a:xfrm>
            <a:off x="1145175" y="7318063"/>
            <a:ext cx="680400" cy="4617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3000"/>
              <a:buFont typeface="IBM Plex Sans SemiBold"/>
              <a:buNone/>
              <a:defRPr sz="1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93" name="Google Shape;93;p17"/>
          <p:cNvSpPr txBox="1">
            <a:spLocks noGrp="1"/>
          </p:cNvSpPr>
          <p:nvPr>
            <p:ph type="title" idx="6"/>
          </p:nvPr>
        </p:nvSpPr>
        <p:spPr>
          <a:xfrm>
            <a:off x="1978000" y="7318075"/>
            <a:ext cx="3274500" cy="4617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3000"/>
              <a:buFont typeface="IBM Plex Sans Medium"/>
              <a:buNone/>
              <a:defRPr sz="1400" b="0" i="0" u="none" strike="noStrike" cap="none">
                <a:solidFill>
                  <a:srgbClr val="000000"/>
                </a:solidFill>
                <a:latin typeface="IBM Plex Sans Medium"/>
                <a:ea typeface="IBM Plex Sans Medium"/>
                <a:cs typeface="IBM Plex Sans Medium"/>
                <a:sym typeface="IBM Plex Sans Medium"/>
              </a:defRPr>
            </a:lvl1pPr>
            <a:lvl2pPr marR="0" lvl="1"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2pPr>
            <a:lvl3pPr marR="0" lvl="2"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3pPr>
            <a:lvl4pPr marR="0" lvl="3"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4pPr>
            <a:lvl5pPr marR="0" lvl="4"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5pPr>
            <a:lvl6pPr marR="0" lvl="5"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6pPr>
            <a:lvl7pPr marR="0" lvl="6"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7pPr>
            <a:lvl8pPr marR="0" lvl="7"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8pPr>
            <a:lvl9pPr marR="0" lvl="8"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9pPr>
          </a:lstStyle>
          <a:p>
            <a:endParaRPr/>
          </a:p>
        </p:txBody>
      </p:sp>
      <p:sp>
        <p:nvSpPr>
          <p:cNvPr id="94" name="Google Shape;94;p17"/>
          <p:cNvSpPr txBox="1">
            <a:spLocks noGrp="1"/>
          </p:cNvSpPr>
          <p:nvPr>
            <p:ph type="title" idx="7"/>
          </p:nvPr>
        </p:nvSpPr>
        <p:spPr>
          <a:xfrm>
            <a:off x="1145175" y="7894163"/>
            <a:ext cx="680400" cy="4617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3000"/>
              <a:buFont typeface="IBM Plex Sans SemiBold"/>
              <a:buNone/>
              <a:defRPr sz="1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95" name="Google Shape;95;p17"/>
          <p:cNvSpPr txBox="1">
            <a:spLocks noGrp="1"/>
          </p:cNvSpPr>
          <p:nvPr>
            <p:ph type="title" idx="8"/>
          </p:nvPr>
        </p:nvSpPr>
        <p:spPr>
          <a:xfrm>
            <a:off x="1978000" y="7894175"/>
            <a:ext cx="3274500" cy="4617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3000"/>
              <a:buFont typeface="IBM Plex Sans Medium"/>
              <a:buNone/>
              <a:defRPr sz="1400" b="0" i="0" u="none" strike="noStrike" cap="none">
                <a:solidFill>
                  <a:srgbClr val="000000"/>
                </a:solidFill>
                <a:latin typeface="IBM Plex Sans Medium"/>
                <a:ea typeface="IBM Plex Sans Medium"/>
                <a:cs typeface="IBM Plex Sans Medium"/>
                <a:sym typeface="IBM Plex Sans Medium"/>
              </a:defRPr>
            </a:lvl1pPr>
            <a:lvl2pPr marR="0" lvl="1"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2pPr>
            <a:lvl3pPr marR="0" lvl="2"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3pPr>
            <a:lvl4pPr marR="0" lvl="3"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4pPr>
            <a:lvl5pPr marR="0" lvl="4"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5pPr>
            <a:lvl6pPr marR="0" lvl="5"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6pPr>
            <a:lvl7pPr marR="0" lvl="6"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7pPr>
            <a:lvl8pPr marR="0" lvl="7"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8pPr>
            <a:lvl9pPr marR="0" lvl="8"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9pPr>
          </a:lstStyle>
          <a:p>
            <a:endParaRPr/>
          </a:p>
        </p:txBody>
      </p:sp>
      <p:sp>
        <p:nvSpPr>
          <p:cNvPr id="96" name="Google Shape;96;p17"/>
          <p:cNvSpPr txBox="1">
            <a:spLocks noGrp="1"/>
          </p:cNvSpPr>
          <p:nvPr>
            <p:ph type="title" idx="9"/>
          </p:nvPr>
        </p:nvSpPr>
        <p:spPr>
          <a:xfrm>
            <a:off x="1145175" y="8470263"/>
            <a:ext cx="680400" cy="4617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3000"/>
              <a:buFont typeface="IBM Plex Sans SemiBold"/>
              <a:buNone/>
              <a:defRPr sz="1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97" name="Google Shape;97;p17"/>
          <p:cNvSpPr txBox="1">
            <a:spLocks noGrp="1"/>
          </p:cNvSpPr>
          <p:nvPr>
            <p:ph type="title" idx="13"/>
          </p:nvPr>
        </p:nvSpPr>
        <p:spPr>
          <a:xfrm>
            <a:off x="1978000" y="8470275"/>
            <a:ext cx="3274500" cy="4617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3000"/>
              <a:buFont typeface="IBM Plex Sans Medium"/>
              <a:buNone/>
              <a:defRPr sz="1400" b="0" i="0" u="none" strike="noStrike" cap="none">
                <a:solidFill>
                  <a:srgbClr val="000000"/>
                </a:solidFill>
                <a:latin typeface="IBM Plex Sans Medium"/>
                <a:ea typeface="IBM Plex Sans Medium"/>
                <a:cs typeface="IBM Plex Sans Medium"/>
                <a:sym typeface="IBM Plex Sans Medium"/>
              </a:defRPr>
            </a:lvl1pPr>
            <a:lvl2pPr marR="0" lvl="1"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2pPr>
            <a:lvl3pPr marR="0" lvl="2"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3pPr>
            <a:lvl4pPr marR="0" lvl="3"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4pPr>
            <a:lvl5pPr marR="0" lvl="4"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5pPr>
            <a:lvl6pPr marR="0" lvl="5"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6pPr>
            <a:lvl7pPr marR="0" lvl="6"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7pPr>
            <a:lvl8pPr marR="0" lvl="7"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8pPr>
            <a:lvl9pPr marR="0" lvl="8" algn="l" rtl="0">
              <a:lnSpc>
                <a:spcPct val="100000"/>
              </a:lnSpc>
              <a:spcBef>
                <a:spcPts val="0"/>
              </a:spcBef>
              <a:spcAft>
                <a:spcPts val="0"/>
              </a:spcAft>
              <a:buClr>
                <a:srgbClr val="000000"/>
              </a:buClr>
              <a:buSzPts val="10200"/>
              <a:buFont typeface="IBM Plex Sans Medium"/>
              <a:buNone/>
              <a:defRPr sz="10200" b="0" i="0" u="none" strike="noStrike" cap="none">
                <a:solidFill>
                  <a:srgbClr val="000000"/>
                </a:solidFill>
                <a:latin typeface="IBM Plex Sans Medium"/>
                <a:ea typeface="IBM Plex Sans Medium"/>
                <a:cs typeface="IBM Plex Sans Medium"/>
                <a:sym typeface="IBM Plex Sans Medium"/>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02 Agenda | Pic no logo (Left)">
  <p:cSld name="TITLE_AND_BODY_3_1_1_1_2">
    <p:bg>
      <p:bgPr>
        <a:solidFill>
          <a:schemeClr val="lt1"/>
        </a:solidFill>
        <a:effectLst/>
      </p:bgPr>
    </p:bg>
    <p:spTree>
      <p:nvGrpSpPr>
        <p:cNvPr id="1" name="Shape 98"/>
        <p:cNvGrpSpPr/>
        <p:nvPr/>
      </p:nvGrpSpPr>
      <p:grpSpPr>
        <a:xfrm>
          <a:off x="0" y="0"/>
          <a:ext cx="0" cy="0"/>
          <a:chOff x="0" y="0"/>
          <a:chExt cx="0" cy="0"/>
        </a:xfrm>
      </p:grpSpPr>
      <p:sp>
        <p:nvSpPr>
          <p:cNvPr id="99" name="Google Shape;99;p18"/>
          <p:cNvSpPr>
            <a:spLocks noGrp="1"/>
          </p:cNvSpPr>
          <p:nvPr>
            <p:ph type="pic" idx="2"/>
          </p:nvPr>
        </p:nvSpPr>
        <p:spPr>
          <a:xfrm>
            <a:off x="1145100" y="1143175"/>
            <a:ext cx="5336400" cy="8018100"/>
          </a:xfrm>
          <a:prstGeom prst="rect">
            <a:avLst/>
          </a:prstGeom>
          <a:noFill/>
          <a:ln>
            <a:noFill/>
          </a:ln>
        </p:spPr>
      </p:sp>
      <p:sp>
        <p:nvSpPr>
          <p:cNvPr id="100" name="Google Shape;100;p18"/>
          <p:cNvSpPr txBox="1"/>
          <p:nvPr/>
        </p:nvSpPr>
        <p:spPr>
          <a:xfrm>
            <a:off x="7605600" y="1132050"/>
            <a:ext cx="9385500" cy="14130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2000"/>
              </a:spcAft>
              <a:buClr>
                <a:srgbClr val="000000"/>
              </a:buClr>
              <a:buSzPts val="10200"/>
              <a:buFont typeface="Arial"/>
              <a:buNone/>
            </a:pPr>
            <a:r>
              <a:rPr lang="en-US" sz="10200" b="0" i="0" u="none" strike="noStrike" cap="none">
                <a:solidFill>
                  <a:srgbClr val="16140C"/>
                </a:solidFill>
                <a:latin typeface="DM Serif Text"/>
                <a:ea typeface="DM Serif Text"/>
                <a:cs typeface="DM Serif Text"/>
                <a:sym typeface="DM Serif Text"/>
              </a:rPr>
              <a:t>Agenda</a:t>
            </a:r>
            <a:endParaRPr sz="10200" b="0" i="0" u="none" strike="noStrike" cap="none">
              <a:solidFill>
                <a:srgbClr val="16140C"/>
              </a:solidFill>
              <a:latin typeface="DM Serif Text"/>
              <a:ea typeface="DM Serif Text"/>
              <a:cs typeface="DM Serif Text"/>
              <a:sym typeface="DM Serif Text"/>
            </a:endParaRPr>
          </a:p>
        </p:txBody>
      </p:sp>
      <p:sp>
        <p:nvSpPr>
          <p:cNvPr id="101" name="Google Shape;101;p18"/>
          <p:cNvSpPr txBox="1">
            <a:spLocks noGrp="1"/>
          </p:cNvSpPr>
          <p:nvPr>
            <p:ph type="title"/>
          </p:nvPr>
        </p:nvSpPr>
        <p:spPr>
          <a:xfrm>
            <a:off x="7605600" y="6185250"/>
            <a:ext cx="5397300" cy="461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3000"/>
              <a:buFont typeface="IBM Plex Sans SemiBold"/>
              <a:buNone/>
              <a:defRPr sz="1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102" name="Google Shape;102;p18"/>
          <p:cNvSpPr txBox="1">
            <a:spLocks noGrp="1"/>
          </p:cNvSpPr>
          <p:nvPr>
            <p:ph type="title" idx="3"/>
          </p:nvPr>
        </p:nvSpPr>
        <p:spPr>
          <a:xfrm>
            <a:off x="7605600" y="7103525"/>
            <a:ext cx="1825500" cy="3462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103" name="Google Shape;103;p18"/>
          <p:cNvSpPr txBox="1">
            <a:spLocks noGrp="1"/>
          </p:cNvSpPr>
          <p:nvPr>
            <p:ph type="title" idx="4"/>
          </p:nvPr>
        </p:nvSpPr>
        <p:spPr>
          <a:xfrm>
            <a:off x="9821772" y="7103525"/>
            <a:ext cx="7169400" cy="3462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104" name="Google Shape;104;p18"/>
          <p:cNvSpPr txBox="1">
            <a:spLocks noGrp="1"/>
          </p:cNvSpPr>
          <p:nvPr>
            <p:ph type="title" idx="5"/>
          </p:nvPr>
        </p:nvSpPr>
        <p:spPr>
          <a:xfrm>
            <a:off x="7605600" y="7677750"/>
            <a:ext cx="1825500" cy="3462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105" name="Google Shape;105;p18"/>
          <p:cNvSpPr txBox="1">
            <a:spLocks noGrp="1"/>
          </p:cNvSpPr>
          <p:nvPr>
            <p:ph type="title" idx="6"/>
          </p:nvPr>
        </p:nvSpPr>
        <p:spPr>
          <a:xfrm>
            <a:off x="9821772" y="7677750"/>
            <a:ext cx="7169400" cy="3462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106" name="Google Shape;106;p18"/>
          <p:cNvSpPr txBox="1">
            <a:spLocks noGrp="1"/>
          </p:cNvSpPr>
          <p:nvPr>
            <p:ph type="title" idx="7"/>
          </p:nvPr>
        </p:nvSpPr>
        <p:spPr>
          <a:xfrm>
            <a:off x="7605600" y="8251975"/>
            <a:ext cx="1825500" cy="3462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107" name="Google Shape;107;p18"/>
          <p:cNvSpPr txBox="1">
            <a:spLocks noGrp="1"/>
          </p:cNvSpPr>
          <p:nvPr>
            <p:ph type="title" idx="8"/>
          </p:nvPr>
        </p:nvSpPr>
        <p:spPr>
          <a:xfrm>
            <a:off x="9788475" y="8251975"/>
            <a:ext cx="7169400" cy="3462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108" name="Google Shape;108;p18"/>
          <p:cNvSpPr txBox="1">
            <a:spLocks noGrp="1"/>
          </p:cNvSpPr>
          <p:nvPr>
            <p:ph type="title" idx="9"/>
          </p:nvPr>
        </p:nvSpPr>
        <p:spPr>
          <a:xfrm>
            <a:off x="7605600" y="8826200"/>
            <a:ext cx="1825500" cy="3462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109" name="Google Shape;109;p18"/>
          <p:cNvSpPr txBox="1">
            <a:spLocks noGrp="1"/>
          </p:cNvSpPr>
          <p:nvPr>
            <p:ph type="title" idx="13"/>
          </p:nvPr>
        </p:nvSpPr>
        <p:spPr>
          <a:xfrm>
            <a:off x="9788475" y="8826200"/>
            <a:ext cx="7169400" cy="3462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02 Agenda | Pic no logo (Right)">
  <p:cSld name="TITLE_AND_BODY_3_1_1_1_2_1">
    <p:bg>
      <p:bgPr>
        <a:solidFill>
          <a:schemeClr val="lt1"/>
        </a:solidFill>
        <a:effectLst/>
      </p:bgPr>
    </p:bg>
    <p:spTree>
      <p:nvGrpSpPr>
        <p:cNvPr id="1" name="Shape 110"/>
        <p:cNvGrpSpPr/>
        <p:nvPr/>
      </p:nvGrpSpPr>
      <p:grpSpPr>
        <a:xfrm>
          <a:off x="0" y="0"/>
          <a:ext cx="0" cy="0"/>
          <a:chOff x="0" y="0"/>
          <a:chExt cx="0" cy="0"/>
        </a:xfrm>
      </p:grpSpPr>
      <p:sp>
        <p:nvSpPr>
          <p:cNvPr id="111" name="Google Shape;111;p19"/>
          <p:cNvSpPr txBox="1"/>
          <p:nvPr/>
        </p:nvSpPr>
        <p:spPr>
          <a:xfrm>
            <a:off x="1145175" y="1143000"/>
            <a:ext cx="9385500" cy="14130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2000"/>
              </a:spcAft>
              <a:buClr>
                <a:srgbClr val="000000"/>
              </a:buClr>
              <a:buSzPts val="10200"/>
              <a:buFont typeface="Arial"/>
              <a:buNone/>
            </a:pPr>
            <a:r>
              <a:rPr lang="en-US" sz="10200" b="0" i="0" u="none" strike="noStrike" cap="none">
                <a:solidFill>
                  <a:srgbClr val="16140C"/>
                </a:solidFill>
                <a:latin typeface="DM Serif Text"/>
                <a:ea typeface="DM Serif Text"/>
                <a:cs typeface="DM Serif Text"/>
                <a:sym typeface="DM Serif Text"/>
              </a:rPr>
              <a:t>Agenda</a:t>
            </a:r>
            <a:endParaRPr sz="10200" b="0" i="0" u="none" strike="noStrike" cap="none">
              <a:solidFill>
                <a:srgbClr val="16140C"/>
              </a:solidFill>
              <a:latin typeface="DM Serif Text"/>
              <a:ea typeface="DM Serif Text"/>
              <a:cs typeface="DM Serif Text"/>
              <a:sym typeface="DM Serif Text"/>
            </a:endParaRPr>
          </a:p>
        </p:txBody>
      </p:sp>
      <p:sp>
        <p:nvSpPr>
          <p:cNvPr id="112" name="Google Shape;112;p19"/>
          <p:cNvSpPr txBox="1">
            <a:spLocks noGrp="1"/>
          </p:cNvSpPr>
          <p:nvPr>
            <p:ph type="title"/>
          </p:nvPr>
        </p:nvSpPr>
        <p:spPr>
          <a:xfrm>
            <a:off x="1145175" y="3457750"/>
            <a:ext cx="5397300" cy="461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3000"/>
              <a:buFont typeface="IBM Plex Sans SemiBold"/>
              <a:buNone/>
              <a:defRPr sz="1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113" name="Google Shape;113;p19"/>
          <p:cNvSpPr txBox="1">
            <a:spLocks noGrp="1"/>
          </p:cNvSpPr>
          <p:nvPr>
            <p:ph type="title" idx="2"/>
          </p:nvPr>
        </p:nvSpPr>
        <p:spPr>
          <a:xfrm>
            <a:off x="1145175" y="4376025"/>
            <a:ext cx="3595800" cy="3462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114" name="Google Shape;114;p19"/>
          <p:cNvSpPr txBox="1">
            <a:spLocks noGrp="1"/>
          </p:cNvSpPr>
          <p:nvPr>
            <p:ph type="title" idx="3"/>
          </p:nvPr>
        </p:nvSpPr>
        <p:spPr>
          <a:xfrm>
            <a:off x="1145175" y="4950250"/>
            <a:ext cx="3595800" cy="3462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115" name="Google Shape;115;p19"/>
          <p:cNvSpPr txBox="1">
            <a:spLocks noGrp="1"/>
          </p:cNvSpPr>
          <p:nvPr>
            <p:ph type="title" idx="4"/>
          </p:nvPr>
        </p:nvSpPr>
        <p:spPr>
          <a:xfrm>
            <a:off x="1145175" y="5524475"/>
            <a:ext cx="3595800" cy="3462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116" name="Google Shape;116;p19"/>
          <p:cNvSpPr txBox="1">
            <a:spLocks noGrp="1"/>
          </p:cNvSpPr>
          <p:nvPr>
            <p:ph type="title" idx="5"/>
          </p:nvPr>
        </p:nvSpPr>
        <p:spPr>
          <a:xfrm>
            <a:off x="1145175" y="6098700"/>
            <a:ext cx="3595800" cy="3462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117" name="Google Shape;117;p19"/>
          <p:cNvSpPr>
            <a:spLocks noGrp="1"/>
          </p:cNvSpPr>
          <p:nvPr>
            <p:ph type="pic" idx="6"/>
          </p:nvPr>
        </p:nvSpPr>
        <p:spPr>
          <a:xfrm>
            <a:off x="11818050" y="1143175"/>
            <a:ext cx="5324700" cy="80181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03 Statement | Frame + Berry logo">
  <p:cSld name="TITLE_AND_BODY_1_3_2_1">
    <p:bg>
      <p:bgPr>
        <a:solidFill>
          <a:schemeClr val="lt1"/>
        </a:solidFill>
        <a:effectLst/>
      </p:bgPr>
    </p:bg>
    <p:spTree>
      <p:nvGrpSpPr>
        <p:cNvPr id="1" name="Shape 118"/>
        <p:cNvGrpSpPr/>
        <p:nvPr/>
      </p:nvGrpSpPr>
      <p:grpSpPr>
        <a:xfrm>
          <a:off x="0" y="0"/>
          <a:ext cx="0" cy="0"/>
          <a:chOff x="0" y="0"/>
          <a:chExt cx="0" cy="0"/>
        </a:xfrm>
      </p:grpSpPr>
      <p:sp>
        <p:nvSpPr>
          <p:cNvPr id="119" name="Google Shape;119;p20"/>
          <p:cNvSpPr/>
          <p:nvPr/>
        </p:nvSpPr>
        <p:spPr>
          <a:xfrm>
            <a:off x="0" y="0"/>
            <a:ext cx="18299400" cy="10287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20"/>
          <p:cNvSpPr/>
          <p:nvPr/>
        </p:nvSpPr>
        <p:spPr>
          <a:xfrm>
            <a:off x="172350" y="195600"/>
            <a:ext cx="17940000" cy="9895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20"/>
          <p:cNvSpPr txBox="1">
            <a:spLocks noGrp="1"/>
          </p:cNvSpPr>
          <p:nvPr>
            <p:ph type="title"/>
          </p:nvPr>
        </p:nvSpPr>
        <p:spPr>
          <a:xfrm>
            <a:off x="3342150" y="3140650"/>
            <a:ext cx="11603700" cy="31824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chemeClr val="dk1"/>
              </a:buClr>
              <a:buSzPts val="10200"/>
              <a:buFont typeface="DM Serif Text"/>
              <a:buNone/>
              <a:defRPr sz="10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1400"/>
              <a:buFont typeface="DM Serif Text"/>
              <a:buNone/>
              <a:defRPr sz="1400" b="1" i="0" u="none" strike="noStrike" cap="none">
                <a:solidFill>
                  <a:srgbClr val="000000"/>
                </a:solidFill>
                <a:latin typeface="DM Serif Text"/>
                <a:ea typeface="DM Serif Text"/>
                <a:cs typeface="DM Serif Text"/>
                <a:sym typeface="DM Serif Text"/>
              </a:defRPr>
            </a:lvl2pPr>
            <a:lvl3pPr marR="0" lvl="2" algn="l" rtl="0">
              <a:lnSpc>
                <a:spcPct val="100000"/>
              </a:lnSpc>
              <a:spcBef>
                <a:spcPts val="0"/>
              </a:spcBef>
              <a:spcAft>
                <a:spcPts val="0"/>
              </a:spcAft>
              <a:buClr>
                <a:srgbClr val="000000"/>
              </a:buClr>
              <a:buSzPts val="1400"/>
              <a:buFont typeface="DM Serif Text"/>
              <a:buNone/>
              <a:defRPr sz="1400" b="1" i="0" u="none" strike="noStrike" cap="none">
                <a:solidFill>
                  <a:srgbClr val="000000"/>
                </a:solidFill>
                <a:latin typeface="DM Serif Text"/>
                <a:ea typeface="DM Serif Text"/>
                <a:cs typeface="DM Serif Text"/>
                <a:sym typeface="DM Serif Text"/>
              </a:defRPr>
            </a:lvl3pPr>
            <a:lvl4pPr marR="0" lvl="3" algn="l" rtl="0">
              <a:lnSpc>
                <a:spcPct val="100000"/>
              </a:lnSpc>
              <a:spcBef>
                <a:spcPts val="0"/>
              </a:spcBef>
              <a:spcAft>
                <a:spcPts val="0"/>
              </a:spcAft>
              <a:buClr>
                <a:srgbClr val="000000"/>
              </a:buClr>
              <a:buSzPts val="1400"/>
              <a:buFont typeface="DM Serif Text"/>
              <a:buNone/>
              <a:defRPr sz="1400" b="1" i="0" u="none" strike="noStrike" cap="none">
                <a:solidFill>
                  <a:srgbClr val="000000"/>
                </a:solidFill>
                <a:latin typeface="DM Serif Text"/>
                <a:ea typeface="DM Serif Text"/>
                <a:cs typeface="DM Serif Text"/>
                <a:sym typeface="DM Serif Text"/>
              </a:defRPr>
            </a:lvl4pPr>
            <a:lvl5pPr marR="0" lvl="4" algn="l" rtl="0">
              <a:lnSpc>
                <a:spcPct val="100000"/>
              </a:lnSpc>
              <a:spcBef>
                <a:spcPts val="0"/>
              </a:spcBef>
              <a:spcAft>
                <a:spcPts val="0"/>
              </a:spcAft>
              <a:buClr>
                <a:srgbClr val="000000"/>
              </a:buClr>
              <a:buSzPts val="1400"/>
              <a:buFont typeface="DM Serif Text"/>
              <a:buNone/>
              <a:defRPr sz="1400" b="1" i="0" u="none" strike="noStrike" cap="none">
                <a:solidFill>
                  <a:srgbClr val="000000"/>
                </a:solidFill>
                <a:latin typeface="DM Serif Text"/>
                <a:ea typeface="DM Serif Text"/>
                <a:cs typeface="DM Serif Text"/>
                <a:sym typeface="DM Serif Text"/>
              </a:defRPr>
            </a:lvl5pPr>
            <a:lvl6pPr marR="0" lvl="5" algn="l" rtl="0">
              <a:lnSpc>
                <a:spcPct val="100000"/>
              </a:lnSpc>
              <a:spcBef>
                <a:spcPts val="0"/>
              </a:spcBef>
              <a:spcAft>
                <a:spcPts val="0"/>
              </a:spcAft>
              <a:buClr>
                <a:srgbClr val="000000"/>
              </a:buClr>
              <a:buSzPts val="1400"/>
              <a:buFont typeface="DM Serif Text"/>
              <a:buNone/>
              <a:defRPr sz="1400" b="1" i="0" u="none" strike="noStrike" cap="none">
                <a:solidFill>
                  <a:srgbClr val="000000"/>
                </a:solidFill>
                <a:latin typeface="DM Serif Text"/>
                <a:ea typeface="DM Serif Text"/>
                <a:cs typeface="DM Serif Text"/>
                <a:sym typeface="DM Serif Text"/>
              </a:defRPr>
            </a:lvl6pPr>
            <a:lvl7pPr marR="0" lvl="6" algn="l" rtl="0">
              <a:lnSpc>
                <a:spcPct val="100000"/>
              </a:lnSpc>
              <a:spcBef>
                <a:spcPts val="0"/>
              </a:spcBef>
              <a:spcAft>
                <a:spcPts val="0"/>
              </a:spcAft>
              <a:buClr>
                <a:srgbClr val="000000"/>
              </a:buClr>
              <a:buSzPts val="1400"/>
              <a:buFont typeface="DM Serif Text"/>
              <a:buNone/>
              <a:defRPr sz="1400" b="1" i="0" u="none" strike="noStrike" cap="none">
                <a:solidFill>
                  <a:srgbClr val="000000"/>
                </a:solidFill>
                <a:latin typeface="DM Serif Text"/>
                <a:ea typeface="DM Serif Text"/>
                <a:cs typeface="DM Serif Text"/>
                <a:sym typeface="DM Serif Text"/>
              </a:defRPr>
            </a:lvl7pPr>
            <a:lvl8pPr marR="0" lvl="7" algn="l" rtl="0">
              <a:lnSpc>
                <a:spcPct val="100000"/>
              </a:lnSpc>
              <a:spcBef>
                <a:spcPts val="0"/>
              </a:spcBef>
              <a:spcAft>
                <a:spcPts val="0"/>
              </a:spcAft>
              <a:buClr>
                <a:srgbClr val="000000"/>
              </a:buClr>
              <a:buSzPts val="1400"/>
              <a:buFont typeface="DM Serif Text"/>
              <a:buNone/>
              <a:defRPr sz="1400" b="1" i="0" u="none" strike="noStrike" cap="none">
                <a:solidFill>
                  <a:srgbClr val="000000"/>
                </a:solidFill>
                <a:latin typeface="DM Serif Text"/>
                <a:ea typeface="DM Serif Text"/>
                <a:cs typeface="DM Serif Text"/>
                <a:sym typeface="DM Serif Text"/>
              </a:defRPr>
            </a:lvl8pPr>
            <a:lvl9pPr marR="0" lvl="8" algn="l" rtl="0">
              <a:lnSpc>
                <a:spcPct val="100000"/>
              </a:lnSpc>
              <a:spcBef>
                <a:spcPts val="0"/>
              </a:spcBef>
              <a:spcAft>
                <a:spcPts val="0"/>
              </a:spcAft>
              <a:buClr>
                <a:srgbClr val="000000"/>
              </a:buClr>
              <a:buSzPts val="1400"/>
              <a:buFont typeface="DM Serif Text"/>
              <a:buNone/>
              <a:defRPr sz="1400" b="1" i="0" u="none" strike="noStrike" cap="none">
                <a:solidFill>
                  <a:srgbClr val="000000"/>
                </a:solidFill>
                <a:latin typeface="DM Serif Text"/>
                <a:ea typeface="DM Serif Text"/>
                <a:cs typeface="DM Serif Text"/>
                <a:sym typeface="DM Serif Text"/>
              </a:defRPr>
            </a:lvl9pPr>
          </a:lstStyle>
          <a:p>
            <a:endParaRPr/>
          </a:p>
        </p:txBody>
      </p:sp>
      <p:sp>
        <p:nvSpPr>
          <p:cNvPr id="122" name="Google Shape;122;p20"/>
          <p:cNvSpPr/>
          <p:nvPr/>
        </p:nvSpPr>
        <p:spPr>
          <a:xfrm>
            <a:off x="8441088" y="8130925"/>
            <a:ext cx="1417230" cy="1013071"/>
          </a:xfrm>
          <a:custGeom>
            <a:avLst/>
            <a:gdLst/>
            <a:ahLst/>
            <a:cxnLst/>
            <a:rect l="l" t="t" r="r" b="b"/>
            <a:pathLst>
              <a:path w="21600" h="21588" extrusionOk="0">
                <a:moveTo>
                  <a:pt x="4770" y="0"/>
                </a:moveTo>
                <a:cubicBezTo>
                  <a:pt x="4770" y="2139"/>
                  <a:pt x="6012" y="3878"/>
                  <a:pt x="7548" y="3878"/>
                </a:cubicBezTo>
                <a:cubicBezTo>
                  <a:pt x="9083" y="3878"/>
                  <a:pt x="10324" y="2139"/>
                  <a:pt x="10324" y="0"/>
                </a:cubicBezTo>
                <a:lnTo>
                  <a:pt x="4770" y="0"/>
                </a:lnTo>
                <a:close/>
                <a:moveTo>
                  <a:pt x="11259" y="0"/>
                </a:moveTo>
                <a:lnTo>
                  <a:pt x="11259" y="9404"/>
                </a:lnTo>
                <a:lnTo>
                  <a:pt x="16829" y="0"/>
                </a:lnTo>
                <a:lnTo>
                  <a:pt x="11259" y="0"/>
                </a:lnTo>
                <a:close/>
                <a:moveTo>
                  <a:pt x="10324" y="3368"/>
                </a:moveTo>
                <a:lnTo>
                  <a:pt x="4770" y="12772"/>
                </a:lnTo>
                <a:lnTo>
                  <a:pt x="10324" y="12772"/>
                </a:lnTo>
                <a:lnTo>
                  <a:pt x="10324" y="3368"/>
                </a:lnTo>
                <a:close/>
                <a:moveTo>
                  <a:pt x="14046" y="8848"/>
                </a:moveTo>
                <a:cubicBezTo>
                  <a:pt x="12507" y="8848"/>
                  <a:pt x="11259" y="10588"/>
                  <a:pt x="11259" y="12727"/>
                </a:cubicBezTo>
                <a:lnTo>
                  <a:pt x="16829" y="12727"/>
                </a:lnTo>
                <a:cubicBezTo>
                  <a:pt x="16829" y="10588"/>
                  <a:pt x="15581" y="8848"/>
                  <a:pt x="14046" y="8848"/>
                </a:cubicBezTo>
                <a:close/>
                <a:moveTo>
                  <a:pt x="11674" y="15788"/>
                </a:moveTo>
                <a:lnTo>
                  <a:pt x="11674" y="18082"/>
                </a:lnTo>
                <a:cubicBezTo>
                  <a:pt x="11442" y="17708"/>
                  <a:pt x="11105" y="17494"/>
                  <a:pt x="10745" y="17500"/>
                </a:cubicBezTo>
                <a:cubicBezTo>
                  <a:pt x="10016" y="17500"/>
                  <a:pt x="9348" y="18285"/>
                  <a:pt x="9348" y="19530"/>
                </a:cubicBezTo>
                <a:cubicBezTo>
                  <a:pt x="9348" y="20763"/>
                  <a:pt x="10029" y="21554"/>
                  <a:pt x="10740" y="21547"/>
                </a:cubicBezTo>
                <a:cubicBezTo>
                  <a:pt x="11105" y="21554"/>
                  <a:pt x="11446" y="21328"/>
                  <a:pt x="11674" y="20936"/>
                </a:cubicBezTo>
                <a:lnTo>
                  <a:pt x="11674" y="21475"/>
                </a:lnTo>
                <a:lnTo>
                  <a:pt x="12268" y="21475"/>
                </a:lnTo>
                <a:lnTo>
                  <a:pt x="12268" y="15788"/>
                </a:lnTo>
                <a:lnTo>
                  <a:pt x="11674" y="15788"/>
                </a:lnTo>
                <a:close/>
                <a:moveTo>
                  <a:pt x="19002" y="15788"/>
                </a:moveTo>
                <a:lnTo>
                  <a:pt x="19002" y="21486"/>
                </a:lnTo>
                <a:lnTo>
                  <a:pt x="19594" y="21486"/>
                </a:lnTo>
                <a:lnTo>
                  <a:pt x="19594" y="20479"/>
                </a:lnTo>
                <a:lnTo>
                  <a:pt x="20064" y="19750"/>
                </a:lnTo>
                <a:lnTo>
                  <a:pt x="20932" y="21486"/>
                </a:lnTo>
                <a:lnTo>
                  <a:pt x="21600" y="21486"/>
                </a:lnTo>
                <a:lnTo>
                  <a:pt x="20484" y="19253"/>
                </a:lnTo>
                <a:lnTo>
                  <a:pt x="21568" y="17579"/>
                </a:lnTo>
                <a:lnTo>
                  <a:pt x="20854" y="17579"/>
                </a:lnTo>
                <a:lnTo>
                  <a:pt x="19594" y="19524"/>
                </a:lnTo>
                <a:lnTo>
                  <a:pt x="19594" y="15788"/>
                </a:lnTo>
                <a:lnTo>
                  <a:pt x="19002" y="15788"/>
                </a:lnTo>
                <a:close/>
                <a:moveTo>
                  <a:pt x="4245" y="17496"/>
                </a:moveTo>
                <a:cubicBezTo>
                  <a:pt x="3454" y="17515"/>
                  <a:pt x="2827" y="18429"/>
                  <a:pt x="2840" y="19528"/>
                </a:cubicBezTo>
                <a:cubicBezTo>
                  <a:pt x="2840" y="20689"/>
                  <a:pt x="3445" y="21554"/>
                  <a:pt x="4381" y="21554"/>
                </a:cubicBezTo>
                <a:cubicBezTo>
                  <a:pt x="4928" y="21554"/>
                  <a:pt x="5278" y="21283"/>
                  <a:pt x="5530" y="20921"/>
                </a:cubicBezTo>
                <a:lnTo>
                  <a:pt x="5150" y="20345"/>
                </a:lnTo>
                <a:cubicBezTo>
                  <a:pt x="4942" y="20622"/>
                  <a:pt x="4663" y="20762"/>
                  <a:pt x="4376" y="20756"/>
                </a:cubicBezTo>
                <a:cubicBezTo>
                  <a:pt x="3877" y="20756"/>
                  <a:pt x="3596" y="20400"/>
                  <a:pt x="3512" y="19841"/>
                </a:cubicBezTo>
                <a:lnTo>
                  <a:pt x="5702" y="19841"/>
                </a:lnTo>
                <a:cubicBezTo>
                  <a:pt x="5747" y="18478"/>
                  <a:pt x="5220" y="17496"/>
                  <a:pt x="4293" y="17496"/>
                </a:cubicBezTo>
                <a:lnTo>
                  <a:pt x="4245" y="17496"/>
                </a:lnTo>
                <a:close/>
                <a:moveTo>
                  <a:pt x="7548" y="17496"/>
                </a:moveTo>
                <a:cubicBezTo>
                  <a:pt x="6843" y="17496"/>
                  <a:pt x="6249" y="18137"/>
                  <a:pt x="6249" y="19204"/>
                </a:cubicBezTo>
                <a:lnTo>
                  <a:pt x="6249" y="21486"/>
                </a:lnTo>
                <a:lnTo>
                  <a:pt x="6856" y="21486"/>
                </a:lnTo>
                <a:lnTo>
                  <a:pt x="6856" y="19304"/>
                </a:lnTo>
                <a:cubicBezTo>
                  <a:pt x="6856" y="18662"/>
                  <a:pt x="7120" y="18279"/>
                  <a:pt x="7569" y="18279"/>
                </a:cubicBezTo>
                <a:cubicBezTo>
                  <a:pt x="8018" y="18279"/>
                  <a:pt x="8242" y="18662"/>
                  <a:pt x="8242" y="19304"/>
                </a:cubicBezTo>
                <a:lnTo>
                  <a:pt x="8242" y="21486"/>
                </a:lnTo>
                <a:lnTo>
                  <a:pt x="8846" y="21486"/>
                </a:lnTo>
                <a:lnTo>
                  <a:pt x="8846" y="19204"/>
                </a:lnTo>
                <a:cubicBezTo>
                  <a:pt x="8846" y="18143"/>
                  <a:pt x="8252" y="17496"/>
                  <a:pt x="7548" y="17496"/>
                </a:cubicBezTo>
                <a:close/>
                <a:moveTo>
                  <a:pt x="14223" y="17496"/>
                </a:moveTo>
                <a:cubicBezTo>
                  <a:pt x="13442" y="17515"/>
                  <a:pt x="12818" y="18429"/>
                  <a:pt x="12831" y="19528"/>
                </a:cubicBezTo>
                <a:cubicBezTo>
                  <a:pt x="12831" y="20689"/>
                  <a:pt x="13433" y="21554"/>
                  <a:pt x="14364" y="21554"/>
                </a:cubicBezTo>
                <a:cubicBezTo>
                  <a:pt x="14904" y="21554"/>
                  <a:pt x="15255" y="21283"/>
                  <a:pt x="15506" y="20921"/>
                </a:cubicBezTo>
                <a:lnTo>
                  <a:pt x="15124" y="20345"/>
                </a:lnTo>
                <a:cubicBezTo>
                  <a:pt x="14922" y="20622"/>
                  <a:pt x="14645" y="20762"/>
                  <a:pt x="14360" y="20756"/>
                </a:cubicBezTo>
                <a:cubicBezTo>
                  <a:pt x="13863" y="20756"/>
                  <a:pt x="13577" y="20400"/>
                  <a:pt x="13494" y="19841"/>
                </a:cubicBezTo>
                <a:lnTo>
                  <a:pt x="15677" y="19841"/>
                </a:lnTo>
                <a:cubicBezTo>
                  <a:pt x="15721" y="18478"/>
                  <a:pt x="15199" y="17496"/>
                  <a:pt x="14276" y="17496"/>
                </a:cubicBezTo>
                <a:lnTo>
                  <a:pt x="14223" y="17496"/>
                </a:lnTo>
                <a:close/>
                <a:moveTo>
                  <a:pt x="17283" y="17500"/>
                </a:moveTo>
                <a:cubicBezTo>
                  <a:pt x="16621" y="17494"/>
                  <a:pt x="16197" y="18070"/>
                  <a:pt x="16197" y="18688"/>
                </a:cubicBezTo>
                <a:cubicBezTo>
                  <a:pt x="16197" y="19491"/>
                  <a:pt x="16691" y="19714"/>
                  <a:pt x="17168" y="19856"/>
                </a:cubicBezTo>
                <a:cubicBezTo>
                  <a:pt x="17525" y="19955"/>
                  <a:pt x="17847" y="20024"/>
                  <a:pt x="17847" y="20339"/>
                </a:cubicBezTo>
                <a:cubicBezTo>
                  <a:pt x="17847" y="20611"/>
                  <a:pt x="17675" y="20857"/>
                  <a:pt x="17336" y="20857"/>
                </a:cubicBezTo>
                <a:cubicBezTo>
                  <a:pt x="17040" y="20870"/>
                  <a:pt x="16762" y="20646"/>
                  <a:pt x="16617" y="20282"/>
                </a:cubicBezTo>
                <a:lnTo>
                  <a:pt x="16078" y="20671"/>
                </a:lnTo>
                <a:cubicBezTo>
                  <a:pt x="16316" y="21252"/>
                  <a:pt x="16722" y="21588"/>
                  <a:pt x="17318" y="21588"/>
                </a:cubicBezTo>
                <a:cubicBezTo>
                  <a:pt x="18116" y="21600"/>
                  <a:pt x="18451" y="20870"/>
                  <a:pt x="18451" y="20326"/>
                </a:cubicBezTo>
                <a:cubicBezTo>
                  <a:pt x="18451" y="19510"/>
                  <a:pt x="17926" y="19300"/>
                  <a:pt x="17467" y="19158"/>
                </a:cubicBezTo>
                <a:cubicBezTo>
                  <a:pt x="17057" y="19034"/>
                  <a:pt x="16801" y="18959"/>
                  <a:pt x="16801" y="18675"/>
                </a:cubicBezTo>
                <a:cubicBezTo>
                  <a:pt x="16801" y="18422"/>
                  <a:pt x="16965" y="18199"/>
                  <a:pt x="17287" y="18199"/>
                </a:cubicBezTo>
                <a:cubicBezTo>
                  <a:pt x="17539" y="18187"/>
                  <a:pt x="17776" y="18361"/>
                  <a:pt x="17917" y="18652"/>
                </a:cubicBezTo>
                <a:lnTo>
                  <a:pt x="18417" y="18269"/>
                </a:lnTo>
                <a:cubicBezTo>
                  <a:pt x="18192" y="17793"/>
                  <a:pt x="17803" y="17500"/>
                  <a:pt x="17283" y="17500"/>
                </a:cubicBezTo>
                <a:close/>
                <a:moveTo>
                  <a:pt x="39" y="17608"/>
                </a:moveTo>
                <a:lnTo>
                  <a:pt x="39" y="18351"/>
                </a:lnTo>
                <a:lnTo>
                  <a:pt x="1680" y="18351"/>
                </a:lnTo>
                <a:lnTo>
                  <a:pt x="0" y="20741"/>
                </a:lnTo>
                <a:lnTo>
                  <a:pt x="0" y="21509"/>
                </a:lnTo>
                <a:lnTo>
                  <a:pt x="2486" y="21509"/>
                </a:lnTo>
                <a:lnTo>
                  <a:pt x="2486" y="20758"/>
                </a:lnTo>
                <a:lnTo>
                  <a:pt x="778" y="20758"/>
                </a:lnTo>
                <a:lnTo>
                  <a:pt x="2463" y="18370"/>
                </a:lnTo>
                <a:lnTo>
                  <a:pt x="2463" y="17608"/>
                </a:lnTo>
                <a:lnTo>
                  <a:pt x="39" y="17608"/>
                </a:lnTo>
                <a:close/>
                <a:moveTo>
                  <a:pt x="4307" y="18275"/>
                </a:moveTo>
                <a:cubicBezTo>
                  <a:pt x="4762" y="18275"/>
                  <a:pt x="4986" y="18661"/>
                  <a:pt x="5044" y="19189"/>
                </a:cubicBezTo>
                <a:lnTo>
                  <a:pt x="3512" y="19189"/>
                </a:lnTo>
                <a:cubicBezTo>
                  <a:pt x="3591" y="18606"/>
                  <a:pt x="3883" y="18275"/>
                  <a:pt x="4307" y="18275"/>
                </a:cubicBezTo>
                <a:close/>
                <a:moveTo>
                  <a:pt x="14288" y="18275"/>
                </a:moveTo>
                <a:cubicBezTo>
                  <a:pt x="14741" y="18275"/>
                  <a:pt x="14966" y="18661"/>
                  <a:pt x="15023" y="19189"/>
                </a:cubicBezTo>
                <a:lnTo>
                  <a:pt x="13498" y="19189"/>
                </a:lnTo>
                <a:cubicBezTo>
                  <a:pt x="13577" y="18606"/>
                  <a:pt x="13867" y="18275"/>
                  <a:pt x="14288" y="18275"/>
                </a:cubicBezTo>
                <a:close/>
                <a:moveTo>
                  <a:pt x="10796" y="18322"/>
                </a:moveTo>
                <a:cubicBezTo>
                  <a:pt x="11283" y="18303"/>
                  <a:pt x="11693" y="18837"/>
                  <a:pt x="11706" y="19524"/>
                </a:cubicBezTo>
                <a:cubicBezTo>
                  <a:pt x="11706" y="20223"/>
                  <a:pt x="11333" y="20794"/>
                  <a:pt x="10823" y="20794"/>
                </a:cubicBezTo>
                <a:cubicBezTo>
                  <a:pt x="10341" y="20794"/>
                  <a:pt x="9954" y="20260"/>
                  <a:pt x="9941" y="19592"/>
                </a:cubicBezTo>
                <a:cubicBezTo>
                  <a:pt x="9928" y="18911"/>
                  <a:pt x="10305" y="18340"/>
                  <a:pt x="10796" y="18322"/>
                </a:cubicBezTo>
                <a:close/>
              </a:path>
            </a:pathLst>
          </a:custGeom>
          <a:solidFill>
            <a:srgbClr val="16140C"/>
          </a:solidFill>
          <a:ln>
            <a:noFill/>
          </a:ln>
        </p:spPr>
        <p:txBody>
          <a:bodyPr spcFirstLastPara="1" wrap="square" lIns="34275" tIns="34275" rIns="34275" bIns="34275" anchor="ctr" anchorCtr="0">
            <a:noAutofit/>
          </a:bodyPr>
          <a:lstStyle/>
          <a:p>
            <a:pPr marL="0" marR="0" lvl="0" indent="0" algn="l" rtl="0">
              <a:lnSpc>
                <a:spcPct val="93000"/>
              </a:lnSpc>
              <a:spcBef>
                <a:spcPts val="0"/>
              </a:spcBef>
              <a:spcAft>
                <a:spcPts val="0"/>
              </a:spcAft>
              <a:buClr>
                <a:srgbClr val="000000"/>
              </a:buClr>
              <a:buSzPts val="2300"/>
              <a:buFont typeface="Arial"/>
              <a:buNone/>
            </a:pPr>
            <a:endParaRPr sz="2300" b="0" i="0" u="none" strike="noStrike" cap="none">
              <a:solidFill>
                <a:srgbClr val="03363D"/>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03 Statement | Frame + Matcha ">
  <p:cSld name="TITLE_AND_BODY_1_1_3">
    <p:bg>
      <p:bgPr>
        <a:solidFill>
          <a:schemeClr val="lt1"/>
        </a:solidFill>
        <a:effectLst/>
      </p:bgPr>
    </p:bg>
    <p:spTree>
      <p:nvGrpSpPr>
        <p:cNvPr id="1" name="Shape 123"/>
        <p:cNvGrpSpPr/>
        <p:nvPr/>
      </p:nvGrpSpPr>
      <p:grpSpPr>
        <a:xfrm>
          <a:off x="0" y="0"/>
          <a:ext cx="0" cy="0"/>
          <a:chOff x="0" y="0"/>
          <a:chExt cx="0" cy="0"/>
        </a:xfrm>
      </p:grpSpPr>
      <p:sp>
        <p:nvSpPr>
          <p:cNvPr id="124" name="Google Shape;124;p21"/>
          <p:cNvSpPr/>
          <p:nvPr/>
        </p:nvSpPr>
        <p:spPr>
          <a:xfrm>
            <a:off x="0" y="0"/>
            <a:ext cx="182994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21"/>
          <p:cNvSpPr/>
          <p:nvPr/>
        </p:nvSpPr>
        <p:spPr>
          <a:xfrm>
            <a:off x="172350" y="195600"/>
            <a:ext cx="17940000" cy="9895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21"/>
          <p:cNvSpPr txBox="1">
            <a:spLocks noGrp="1"/>
          </p:cNvSpPr>
          <p:nvPr>
            <p:ph type="title"/>
          </p:nvPr>
        </p:nvSpPr>
        <p:spPr>
          <a:xfrm>
            <a:off x="3342150" y="3552300"/>
            <a:ext cx="11603700" cy="31824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chemeClr val="dk1"/>
              </a:buClr>
              <a:buSzPts val="10200"/>
              <a:buFont typeface="DM Serif Text"/>
              <a:buNone/>
              <a:defRPr sz="10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1400"/>
              <a:buFont typeface="DM Serif Text"/>
              <a:buNone/>
              <a:defRPr sz="1400" b="0" i="0" u="none" strike="noStrike" cap="none">
                <a:solidFill>
                  <a:srgbClr val="000000"/>
                </a:solidFill>
                <a:latin typeface="DM Serif Text"/>
                <a:ea typeface="DM Serif Text"/>
                <a:cs typeface="DM Serif Text"/>
                <a:sym typeface="DM Serif Text"/>
              </a:defRPr>
            </a:lvl2pPr>
            <a:lvl3pPr marR="0" lvl="2" algn="l" rtl="0">
              <a:lnSpc>
                <a:spcPct val="100000"/>
              </a:lnSpc>
              <a:spcBef>
                <a:spcPts val="0"/>
              </a:spcBef>
              <a:spcAft>
                <a:spcPts val="0"/>
              </a:spcAft>
              <a:buClr>
                <a:srgbClr val="000000"/>
              </a:buClr>
              <a:buSzPts val="1400"/>
              <a:buFont typeface="DM Serif Text"/>
              <a:buNone/>
              <a:defRPr sz="1400" b="0" i="0" u="none" strike="noStrike" cap="none">
                <a:solidFill>
                  <a:srgbClr val="000000"/>
                </a:solidFill>
                <a:latin typeface="DM Serif Text"/>
                <a:ea typeface="DM Serif Text"/>
                <a:cs typeface="DM Serif Text"/>
                <a:sym typeface="DM Serif Text"/>
              </a:defRPr>
            </a:lvl3pPr>
            <a:lvl4pPr marR="0" lvl="3" algn="l" rtl="0">
              <a:lnSpc>
                <a:spcPct val="100000"/>
              </a:lnSpc>
              <a:spcBef>
                <a:spcPts val="0"/>
              </a:spcBef>
              <a:spcAft>
                <a:spcPts val="0"/>
              </a:spcAft>
              <a:buClr>
                <a:srgbClr val="000000"/>
              </a:buClr>
              <a:buSzPts val="1400"/>
              <a:buFont typeface="DM Serif Text"/>
              <a:buNone/>
              <a:defRPr sz="1400" b="0" i="0" u="none" strike="noStrike" cap="none">
                <a:solidFill>
                  <a:srgbClr val="000000"/>
                </a:solidFill>
                <a:latin typeface="DM Serif Text"/>
                <a:ea typeface="DM Serif Text"/>
                <a:cs typeface="DM Serif Text"/>
                <a:sym typeface="DM Serif Text"/>
              </a:defRPr>
            </a:lvl4pPr>
            <a:lvl5pPr marR="0" lvl="4" algn="l" rtl="0">
              <a:lnSpc>
                <a:spcPct val="100000"/>
              </a:lnSpc>
              <a:spcBef>
                <a:spcPts val="0"/>
              </a:spcBef>
              <a:spcAft>
                <a:spcPts val="0"/>
              </a:spcAft>
              <a:buClr>
                <a:srgbClr val="000000"/>
              </a:buClr>
              <a:buSzPts val="1400"/>
              <a:buFont typeface="DM Serif Text"/>
              <a:buNone/>
              <a:defRPr sz="1400" b="0" i="0" u="none" strike="noStrike" cap="none">
                <a:solidFill>
                  <a:srgbClr val="000000"/>
                </a:solidFill>
                <a:latin typeface="DM Serif Text"/>
                <a:ea typeface="DM Serif Text"/>
                <a:cs typeface="DM Serif Text"/>
                <a:sym typeface="DM Serif Text"/>
              </a:defRPr>
            </a:lvl5pPr>
            <a:lvl6pPr marR="0" lvl="5" algn="l" rtl="0">
              <a:lnSpc>
                <a:spcPct val="100000"/>
              </a:lnSpc>
              <a:spcBef>
                <a:spcPts val="0"/>
              </a:spcBef>
              <a:spcAft>
                <a:spcPts val="0"/>
              </a:spcAft>
              <a:buClr>
                <a:srgbClr val="000000"/>
              </a:buClr>
              <a:buSzPts val="1400"/>
              <a:buFont typeface="DM Serif Text"/>
              <a:buNone/>
              <a:defRPr sz="1400" b="0" i="0" u="none" strike="noStrike" cap="none">
                <a:solidFill>
                  <a:srgbClr val="000000"/>
                </a:solidFill>
                <a:latin typeface="DM Serif Text"/>
                <a:ea typeface="DM Serif Text"/>
                <a:cs typeface="DM Serif Text"/>
                <a:sym typeface="DM Serif Text"/>
              </a:defRPr>
            </a:lvl6pPr>
            <a:lvl7pPr marR="0" lvl="6" algn="l" rtl="0">
              <a:lnSpc>
                <a:spcPct val="100000"/>
              </a:lnSpc>
              <a:spcBef>
                <a:spcPts val="0"/>
              </a:spcBef>
              <a:spcAft>
                <a:spcPts val="0"/>
              </a:spcAft>
              <a:buClr>
                <a:srgbClr val="000000"/>
              </a:buClr>
              <a:buSzPts val="1400"/>
              <a:buFont typeface="DM Serif Text"/>
              <a:buNone/>
              <a:defRPr sz="1400" b="0" i="0" u="none" strike="noStrike" cap="none">
                <a:solidFill>
                  <a:srgbClr val="000000"/>
                </a:solidFill>
                <a:latin typeface="DM Serif Text"/>
                <a:ea typeface="DM Serif Text"/>
                <a:cs typeface="DM Serif Text"/>
                <a:sym typeface="DM Serif Text"/>
              </a:defRPr>
            </a:lvl7pPr>
            <a:lvl8pPr marR="0" lvl="7" algn="l" rtl="0">
              <a:lnSpc>
                <a:spcPct val="100000"/>
              </a:lnSpc>
              <a:spcBef>
                <a:spcPts val="0"/>
              </a:spcBef>
              <a:spcAft>
                <a:spcPts val="0"/>
              </a:spcAft>
              <a:buClr>
                <a:srgbClr val="000000"/>
              </a:buClr>
              <a:buSzPts val="1400"/>
              <a:buFont typeface="DM Serif Text"/>
              <a:buNone/>
              <a:defRPr sz="1400" b="0" i="0" u="none" strike="noStrike" cap="none">
                <a:solidFill>
                  <a:srgbClr val="000000"/>
                </a:solidFill>
                <a:latin typeface="DM Serif Text"/>
                <a:ea typeface="DM Serif Text"/>
                <a:cs typeface="DM Serif Text"/>
                <a:sym typeface="DM Serif Text"/>
              </a:defRPr>
            </a:lvl8pPr>
            <a:lvl9pPr marR="0" lvl="8" algn="l" rtl="0">
              <a:lnSpc>
                <a:spcPct val="100000"/>
              </a:lnSpc>
              <a:spcBef>
                <a:spcPts val="0"/>
              </a:spcBef>
              <a:spcAft>
                <a:spcPts val="0"/>
              </a:spcAft>
              <a:buClr>
                <a:srgbClr val="000000"/>
              </a:buClr>
              <a:buSzPts val="1400"/>
              <a:buFont typeface="DM Serif Text"/>
              <a:buNone/>
              <a:defRPr sz="1400" b="0" i="0" u="none" strike="noStrike" cap="none">
                <a:solidFill>
                  <a:srgbClr val="000000"/>
                </a:solidFill>
                <a:latin typeface="DM Serif Text"/>
                <a:ea typeface="DM Serif Text"/>
                <a:cs typeface="DM Serif Text"/>
                <a:sym typeface="DM Serif Tex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 Cream" type="tx">
  <p:cSld name="TITLE_AND_BODY">
    <p:bg>
      <p:bgPr>
        <a:solidFill>
          <a:schemeClr val="lt1"/>
        </a:solidFill>
        <a:effectLst/>
      </p:bgPr>
    </p:bg>
    <p:spTree>
      <p:nvGrpSpPr>
        <p:cNvPr id="1" name="Shape 10"/>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03 Statement | Pic (Right)">
  <p:cSld name="TITLE_AND_BODY_3_1_1_1_1_1_1_1">
    <p:bg>
      <p:bgPr>
        <a:solidFill>
          <a:schemeClr val="lt1"/>
        </a:solidFill>
        <a:effectLst/>
      </p:bgPr>
    </p:bg>
    <p:spTree>
      <p:nvGrpSpPr>
        <p:cNvPr id="1" name="Shape 127"/>
        <p:cNvGrpSpPr/>
        <p:nvPr/>
      </p:nvGrpSpPr>
      <p:grpSpPr>
        <a:xfrm>
          <a:off x="0" y="0"/>
          <a:ext cx="0" cy="0"/>
          <a:chOff x="0" y="0"/>
          <a:chExt cx="0" cy="0"/>
        </a:xfrm>
      </p:grpSpPr>
      <p:sp>
        <p:nvSpPr>
          <p:cNvPr id="128" name="Google Shape;128;p22"/>
          <p:cNvSpPr/>
          <p:nvPr/>
        </p:nvSpPr>
        <p:spPr>
          <a:xfrm>
            <a:off x="1145175" y="8130925"/>
            <a:ext cx="1417230" cy="1013071"/>
          </a:xfrm>
          <a:custGeom>
            <a:avLst/>
            <a:gdLst/>
            <a:ahLst/>
            <a:cxnLst/>
            <a:rect l="l" t="t" r="r" b="b"/>
            <a:pathLst>
              <a:path w="21600" h="21588" extrusionOk="0">
                <a:moveTo>
                  <a:pt x="4770" y="0"/>
                </a:moveTo>
                <a:cubicBezTo>
                  <a:pt x="4770" y="2139"/>
                  <a:pt x="6012" y="3878"/>
                  <a:pt x="7548" y="3878"/>
                </a:cubicBezTo>
                <a:cubicBezTo>
                  <a:pt x="9083" y="3878"/>
                  <a:pt x="10324" y="2139"/>
                  <a:pt x="10324" y="0"/>
                </a:cubicBezTo>
                <a:lnTo>
                  <a:pt x="4770" y="0"/>
                </a:lnTo>
                <a:close/>
                <a:moveTo>
                  <a:pt x="11259" y="0"/>
                </a:moveTo>
                <a:lnTo>
                  <a:pt x="11259" y="9404"/>
                </a:lnTo>
                <a:lnTo>
                  <a:pt x="16829" y="0"/>
                </a:lnTo>
                <a:lnTo>
                  <a:pt x="11259" y="0"/>
                </a:lnTo>
                <a:close/>
                <a:moveTo>
                  <a:pt x="10324" y="3368"/>
                </a:moveTo>
                <a:lnTo>
                  <a:pt x="4770" y="12772"/>
                </a:lnTo>
                <a:lnTo>
                  <a:pt x="10324" y="12772"/>
                </a:lnTo>
                <a:lnTo>
                  <a:pt x="10324" y="3368"/>
                </a:lnTo>
                <a:close/>
                <a:moveTo>
                  <a:pt x="14046" y="8848"/>
                </a:moveTo>
                <a:cubicBezTo>
                  <a:pt x="12507" y="8848"/>
                  <a:pt x="11259" y="10588"/>
                  <a:pt x="11259" y="12727"/>
                </a:cubicBezTo>
                <a:lnTo>
                  <a:pt x="16829" y="12727"/>
                </a:lnTo>
                <a:cubicBezTo>
                  <a:pt x="16829" y="10588"/>
                  <a:pt x="15581" y="8848"/>
                  <a:pt x="14046" y="8848"/>
                </a:cubicBezTo>
                <a:close/>
                <a:moveTo>
                  <a:pt x="11674" y="15788"/>
                </a:moveTo>
                <a:lnTo>
                  <a:pt x="11674" y="18082"/>
                </a:lnTo>
                <a:cubicBezTo>
                  <a:pt x="11442" y="17708"/>
                  <a:pt x="11105" y="17494"/>
                  <a:pt x="10745" y="17500"/>
                </a:cubicBezTo>
                <a:cubicBezTo>
                  <a:pt x="10016" y="17500"/>
                  <a:pt x="9348" y="18285"/>
                  <a:pt x="9348" y="19530"/>
                </a:cubicBezTo>
                <a:cubicBezTo>
                  <a:pt x="9348" y="20763"/>
                  <a:pt x="10029" y="21554"/>
                  <a:pt x="10740" y="21547"/>
                </a:cubicBezTo>
                <a:cubicBezTo>
                  <a:pt x="11105" y="21554"/>
                  <a:pt x="11446" y="21328"/>
                  <a:pt x="11674" y="20936"/>
                </a:cubicBezTo>
                <a:lnTo>
                  <a:pt x="11674" y="21475"/>
                </a:lnTo>
                <a:lnTo>
                  <a:pt x="12268" y="21475"/>
                </a:lnTo>
                <a:lnTo>
                  <a:pt x="12268" y="15788"/>
                </a:lnTo>
                <a:lnTo>
                  <a:pt x="11674" y="15788"/>
                </a:lnTo>
                <a:close/>
                <a:moveTo>
                  <a:pt x="19002" y="15788"/>
                </a:moveTo>
                <a:lnTo>
                  <a:pt x="19002" y="21486"/>
                </a:lnTo>
                <a:lnTo>
                  <a:pt x="19594" y="21486"/>
                </a:lnTo>
                <a:lnTo>
                  <a:pt x="19594" y="20479"/>
                </a:lnTo>
                <a:lnTo>
                  <a:pt x="20064" y="19750"/>
                </a:lnTo>
                <a:lnTo>
                  <a:pt x="20932" y="21486"/>
                </a:lnTo>
                <a:lnTo>
                  <a:pt x="21600" y="21486"/>
                </a:lnTo>
                <a:lnTo>
                  <a:pt x="20484" y="19253"/>
                </a:lnTo>
                <a:lnTo>
                  <a:pt x="21568" y="17579"/>
                </a:lnTo>
                <a:lnTo>
                  <a:pt x="20854" y="17579"/>
                </a:lnTo>
                <a:lnTo>
                  <a:pt x="19594" y="19524"/>
                </a:lnTo>
                <a:lnTo>
                  <a:pt x="19594" y="15788"/>
                </a:lnTo>
                <a:lnTo>
                  <a:pt x="19002" y="15788"/>
                </a:lnTo>
                <a:close/>
                <a:moveTo>
                  <a:pt x="4245" y="17496"/>
                </a:moveTo>
                <a:cubicBezTo>
                  <a:pt x="3454" y="17515"/>
                  <a:pt x="2827" y="18429"/>
                  <a:pt x="2840" y="19528"/>
                </a:cubicBezTo>
                <a:cubicBezTo>
                  <a:pt x="2840" y="20689"/>
                  <a:pt x="3445" y="21554"/>
                  <a:pt x="4381" y="21554"/>
                </a:cubicBezTo>
                <a:cubicBezTo>
                  <a:pt x="4928" y="21554"/>
                  <a:pt x="5278" y="21283"/>
                  <a:pt x="5530" y="20921"/>
                </a:cubicBezTo>
                <a:lnTo>
                  <a:pt x="5150" y="20345"/>
                </a:lnTo>
                <a:cubicBezTo>
                  <a:pt x="4942" y="20622"/>
                  <a:pt x="4663" y="20762"/>
                  <a:pt x="4376" y="20756"/>
                </a:cubicBezTo>
                <a:cubicBezTo>
                  <a:pt x="3877" y="20756"/>
                  <a:pt x="3596" y="20400"/>
                  <a:pt x="3512" y="19841"/>
                </a:cubicBezTo>
                <a:lnTo>
                  <a:pt x="5702" y="19841"/>
                </a:lnTo>
                <a:cubicBezTo>
                  <a:pt x="5747" y="18478"/>
                  <a:pt x="5220" y="17496"/>
                  <a:pt x="4293" y="17496"/>
                </a:cubicBezTo>
                <a:lnTo>
                  <a:pt x="4245" y="17496"/>
                </a:lnTo>
                <a:close/>
                <a:moveTo>
                  <a:pt x="7548" y="17496"/>
                </a:moveTo>
                <a:cubicBezTo>
                  <a:pt x="6843" y="17496"/>
                  <a:pt x="6249" y="18137"/>
                  <a:pt x="6249" y="19204"/>
                </a:cubicBezTo>
                <a:lnTo>
                  <a:pt x="6249" y="21486"/>
                </a:lnTo>
                <a:lnTo>
                  <a:pt x="6856" y="21486"/>
                </a:lnTo>
                <a:lnTo>
                  <a:pt x="6856" y="19304"/>
                </a:lnTo>
                <a:cubicBezTo>
                  <a:pt x="6856" y="18662"/>
                  <a:pt x="7120" y="18279"/>
                  <a:pt x="7569" y="18279"/>
                </a:cubicBezTo>
                <a:cubicBezTo>
                  <a:pt x="8018" y="18279"/>
                  <a:pt x="8242" y="18662"/>
                  <a:pt x="8242" y="19304"/>
                </a:cubicBezTo>
                <a:lnTo>
                  <a:pt x="8242" y="21486"/>
                </a:lnTo>
                <a:lnTo>
                  <a:pt x="8846" y="21486"/>
                </a:lnTo>
                <a:lnTo>
                  <a:pt x="8846" y="19204"/>
                </a:lnTo>
                <a:cubicBezTo>
                  <a:pt x="8846" y="18143"/>
                  <a:pt x="8252" y="17496"/>
                  <a:pt x="7548" y="17496"/>
                </a:cubicBezTo>
                <a:close/>
                <a:moveTo>
                  <a:pt x="14223" y="17496"/>
                </a:moveTo>
                <a:cubicBezTo>
                  <a:pt x="13442" y="17515"/>
                  <a:pt x="12818" y="18429"/>
                  <a:pt x="12831" y="19528"/>
                </a:cubicBezTo>
                <a:cubicBezTo>
                  <a:pt x="12831" y="20689"/>
                  <a:pt x="13433" y="21554"/>
                  <a:pt x="14364" y="21554"/>
                </a:cubicBezTo>
                <a:cubicBezTo>
                  <a:pt x="14904" y="21554"/>
                  <a:pt x="15255" y="21283"/>
                  <a:pt x="15506" y="20921"/>
                </a:cubicBezTo>
                <a:lnTo>
                  <a:pt x="15124" y="20345"/>
                </a:lnTo>
                <a:cubicBezTo>
                  <a:pt x="14922" y="20622"/>
                  <a:pt x="14645" y="20762"/>
                  <a:pt x="14360" y="20756"/>
                </a:cubicBezTo>
                <a:cubicBezTo>
                  <a:pt x="13863" y="20756"/>
                  <a:pt x="13577" y="20400"/>
                  <a:pt x="13494" y="19841"/>
                </a:cubicBezTo>
                <a:lnTo>
                  <a:pt x="15677" y="19841"/>
                </a:lnTo>
                <a:cubicBezTo>
                  <a:pt x="15721" y="18478"/>
                  <a:pt x="15199" y="17496"/>
                  <a:pt x="14276" y="17496"/>
                </a:cubicBezTo>
                <a:lnTo>
                  <a:pt x="14223" y="17496"/>
                </a:lnTo>
                <a:close/>
                <a:moveTo>
                  <a:pt x="17283" y="17500"/>
                </a:moveTo>
                <a:cubicBezTo>
                  <a:pt x="16621" y="17494"/>
                  <a:pt x="16197" y="18070"/>
                  <a:pt x="16197" y="18688"/>
                </a:cubicBezTo>
                <a:cubicBezTo>
                  <a:pt x="16197" y="19491"/>
                  <a:pt x="16691" y="19714"/>
                  <a:pt x="17168" y="19856"/>
                </a:cubicBezTo>
                <a:cubicBezTo>
                  <a:pt x="17525" y="19955"/>
                  <a:pt x="17847" y="20024"/>
                  <a:pt x="17847" y="20339"/>
                </a:cubicBezTo>
                <a:cubicBezTo>
                  <a:pt x="17847" y="20611"/>
                  <a:pt x="17675" y="20857"/>
                  <a:pt x="17336" y="20857"/>
                </a:cubicBezTo>
                <a:cubicBezTo>
                  <a:pt x="17040" y="20870"/>
                  <a:pt x="16762" y="20646"/>
                  <a:pt x="16617" y="20282"/>
                </a:cubicBezTo>
                <a:lnTo>
                  <a:pt x="16078" y="20671"/>
                </a:lnTo>
                <a:cubicBezTo>
                  <a:pt x="16316" y="21252"/>
                  <a:pt x="16722" y="21588"/>
                  <a:pt x="17318" y="21588"/>
                </a:cubicBezTo>
                <a:cubicBezTo>
                  <a:pt x="18116" y="21600"/>
                  <a:pt x="18451" y="20870"/>
                  <a:pt x="18451" y="20326"/>
                </a:cubicBezTo>
                <a:cubicBezTo>
                  <a:pt x="18451" y="19510"/>
                  <a:pt x="17926" y="19300"/>
                  <a:pt x="17467" y="19158"/>
                </a:cubicBezTo>
                <a:cubicBezTo>
                  <a:pt x="17057" y="19034"/>
                  <a:pt x="16801" y="18959"/>
                  <a:pt x="16801" y="18675"/>
                </a:cubicBezTo>
                <a:cubicBezTo>
                  <a:pt x="16801" y="18422"/>
                  <a:pt x="16965" y="18199"/>
                  <a:pt x="17287" y="18199"/>
                </a:cubicBezTo>
                <a:cubicBezTo>
                  <a:pt x="17539" y="18187"/>
                  <a:pt x="17776" y="18361"/>
                  <a:pt x="17917" y="18652"/>
                </a:cubicBezTo>
                <a:lnTo>
                  <a:pt x="18417" y="18269"/>
                </a:lnTo>
                <a:cubicBezTo>
                  <a:pt x="18192" y="17793"/>
                  <a:pt x="17803" y="17500"/>
                  <a:pt x="17283" y="17500"/>
                </a:cubicBezTo>
                <a:close/>
                <a:moveTo>
                  <a:pt x="39" y="17608"/>
                </a:moveTo>
                <a:lnTo>
                  <a:pt x="39" y="18351"/>
                </a:lnTo>
                <a:lnTo>
                  <a:pt x="1680" y="18351"/>
                </a:lnTo>
                <a:lnTo>
                  <a:pt x="0" y="20741"/>
                </a:lnTo>
                <a:lnTo>
                  <a:pt x="0" y="21509"/>
                </a:lnTo>
                <a:lnTo>
                  <a:pt x="2486" y="21509"/>
                </a:lnTo>
                <a:lnTo>
                  <a:pt x="2486" y="20758"/>
                </a:lnTo>
                <a:lnTo>
                  <a:pt x="778" y="20758"/>
                </a:lnTo>
                <a:lnTo>
                  <a:pt x="2463" y="18370"/>
                </a:lnTo>
                <a:lnTo>
                  <a:pt x="2463" y="17608"/>
                </a:lnTo>
                <a:lnTo>
                  <a:pt x="39" y="17608"/>
                </a:lnTo>
                <a:close/>
                <a:moveTo>
                  <a:pt x="4307" y="18275"/>
                </a:moveTo>
                <a:cubicBezTo>
                  <a:pt x="4762" y="18275"/>
                  <a:pt x="4986" y="18661"/>
                  <a:pt x="5044" y="19189"/>
                </a:cubicBezTo>
                <a:lnTo>
                  <a:pt x="3512" y="19189"/>
                </a:lnTo>
                <a:cubicBezTo>
                  <a:pt x="3591" y="18606"/>
                  <a:pt x="3883" y="18275"/>
                  <a:pt x="4307" y="18275"/>
                </a:cubicBezTo>
                <a:close/>
                <a:moveTo>
                  <a:pt x="14288" y="18275"/>
                </a:moveTo>
                <a:cubicBezTo>
                  <a:pt x="14741" y="18275"/>
                  <a:pt x="14966" y="18661"/>
                  <a:pt x="15023" y="19189"/>
                </a:cubicBezTo>
                <a:lnTo>
                  <a:pt x="13498" y="19189"/>
                </a:lnTo>
                <a:cubicBezTo>
                  <a:pt x="13577" y="18606"/>
                  <a:pt x="13867" y="18275"/>
                  <a:pt x="14288" y="18275"/>
                </a:cubicBezTo>
                <a:close/>
                <a:moveTo>
                  <a:pt x="10796" y="18322"/>
                </a:moveTo>
                <a:cubicBezTo>
                  <a:pt x="11283" y="18303"/>
                  <a:pt x="11693" y="18837"/>
                  <a:pt x="11706" y="19524"/>
                </a:cubicBezTo>
                <a:cubicBezTo>
                  <a:pt x="11706" y="20223"/>
                  <a:pt x="11333" y="20794"/>
                  <a:pt x="10823" y="20794"/>
                </a:cubicBezTo>
                <a:cubicBezTo>
                  <a:pt x="10341" y="20794"/>
                  <a:pt x="9954" y="20260"/>
                  <a:pt x="9941" y="19592"/>
                </a:cubicBezTo>
                <a:cubicBezTo>
                  <a:pt x="9928" y="18911"/>
                  <a:pt x="10305" y="18340"/>
                  <a:pt x="10796" y="18322"/>
                </a:cubicBezTo>
                <a:close/>
              </a:path>
            </a:pathLst>
          </a:custGeom>
          <a:solidFill>
            <a:srgbClr val="16140C"/>
          </a:solidFill>
          <a:ln>
            <a:noFill/>
          </a:ln>
        </p:spPr>
        <p:txBody>
          <a:bodyPr spcFirstLastPara="1" wrap="square" lIns="34275" tIns="34275" rIns="34275" bIns="34275" anchor="ctr" anchorCtr="0">
            <a:noAutofit/>
          </a:bodyPr>
          <a:lstStyle/>
          <a:p>
            <a:pPr marL="0" marR="0" lvl="0" indent="0" algn="l" rtl="0">
              <a:lnSpc>
                <a:spcPct val="93000"/>
              </a:lnSpc>
              <a:spcBef>
                <a:spcPts val="0"/>
              </a:spcBef>
              <a:spcAft>
                <a:spcPts val="0"/>
              </a:spcAft>
              <a:buClr>
                <a:srgbClr val="000000"/>
              </a:buClr>
              <a:buSzPts val="2300"/>
              <a:buFont typeface="Arial"/>
              <a:buNone/>
            </a:pPr>
            <a:endParaRPr sz="2300" b="0" i="0" u="none" strike="noStrike" cap="none">
              <a:solidFill>
                <a:srgbClr val="03363D"/>
              </a:solidFill>
              <a:latin typeface="Arial"/>
              <a:ea typeface="Arial"/>
              <a:cs typeface="Arial"/>
              <a:sym typeface="Arial"/>
            </a:endParaRPr>
          </a:p>
        </p:txBody>
      </p:sp>
      <p:sp>
        <p:nvSpPr>
          <p:cNvPr id="129" name="Google Shape;129;p22"/>
          <p:cNvSpPr>
            <a:spLocks noGrp="1"/>
          </p:cNvSpPr>
          <p:nvPr>
            <p:ph type="pic" idx="2"/>
          </p:nvPr>
        </p:nvSpPr>
        <p:spPr>
          <a:xfrm>
            <a:off x="12099525" y="1143175"/>
            <a:ext cx="5043300" cy="8018100"/>
          </a:xfrm>
          <a:prstGeom prst="rect">
            <a:avLst/>
          </a:prstGeom>
          <a:noFill/>
          <a:ln>
            <a:noFill/>
          </a:ln>
        </p:spPr>
      </p:sp>
      <p:sp>
        <p:nvSpPr>
          <p:cNvPr id="130" name="Google Shape;130;p22"/>
          <p:cNvSpPr txBox="1">
            <a:spLocks noGrp="1"/>
          </p:cNvSpPr>
          <p:nvPr>
            <p:ph type="title"/>
          </p:nvPr>
        </p:nvSpPr>
        <p:spPr>
          <a:xfrm>
            <a:off x="1143000" y="2057400"/>
            <a:ext cx="9678000" cy="54828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0200"/>
              <a:buFont typeface="DM Serif Text"/>
              <a:buNone/>
              <a:defRPr sz="10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2pPr>
            <a:lvl3pPr marR="0" lvl="2"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3pPr>
            <a:lvl4pPr marR="0" lvl="3"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4pPr>
            <a:lvl5pPr marR="0" lvl="4"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5pPr>
            <a:lvl6pPr marR="0" lvl="5"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6pPr>
            <a:lvl7pPr marR="0" lvl="6"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7pPr>
            <a:lvl8pPr marR="0" lvl="7"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8pPr>
            <a:lvl9pPr marR="0" lvl="8"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03 Statement | Pic (Right) 1">
  <p:cSld name="TITLE_AND_BODY_3_1_1_1_1_1_1_1_1">
    <p:bg>
      <p:bgPr>
        <a:solidFill>
          <a:schemeClr val="lt1"/>
        </a:solidFill>
        <a:effectLst/>
      </p:bgPr>
    </p:bg>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1143000" y="2057400"/>
            <a:ext cx="13754700" cy="2867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0200"/>
              <a:buFont typeface="DM Serif Text"/>
              <a:buNone/>
              <a:defRPr sz="10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2pPr>
            <a:lvl3pPr marR="0" lvl="2"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3pPr>
            <a:lvl4pPr marR="0" lvl="3"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4pPr>
            <a:lvl5pPr marR="0" lvl="4"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5pPr>
            <a:lvl6pPr marR="0" lvl="5"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6pPr>
            <a:lvl7pPr marR="0" lvl="6"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7pPr>
            <a:lvl8pPr marR="0" lvl="7"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8pPr>
            <a:lvl9pPr marR="0" lvl="8"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9pPr>
          </a:lstStyle>
          <a:p>
            <a:endParaRPr/>
          </a:p>
        </p:txBody>
      </p:sp>
      <p:pic>
        <p:nvPicPr>
          <p:cNvPr id="133" name="Google Shape;133;p23"/>
          <p:cNvPicPr preferRelativeResize="0"/>
          <p:nvPr/>
        </p:nvPicPr>
        <p:blipFill rotWithShape="1">
          <a:blip r:embed="rId2">
            <a:alphaModFix/>
          </a:blip>
          <a:srcRect/>
          <a:stretch/>
        </p:blipFill>
        <p:spPr>
          <a:xfrm>
            <a:off x="0" y="10041125"/>
            <a:ext cx="18288000" cy="2458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03 Statement | Pic + Line (Right)">
  <p:cSld name="TITLE_AND_BODY_3_1_1_1_1_1_1_1_1_2_1_1">
    <p:bg>
      <p:bgPr>
        <a:solidFill>
          <a:schemeClr val="lt1"/>
        </a:solidFill>
        <a:effectLst/>
      </p:bgPr>
    </p:bg>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1143000" y="2057400"/>
            <a:ext cx="8001000" cy="71040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0200"/>
              <a:buFont typeface="DM Serif Text"/>
              <a:buNone/>
              <a:defRPr sz="10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2pPr>
            <a:lvl3pPr marR="0" lvl="2"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3pPr>
            <a:lvl4pPr marR="0" lvl="3"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4pPr>
            <a:lvl5pPr marR="0" lvl="4"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5pPr>
            <a:lvl6pPr marR="0" lvl="5"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6pPr>
            <a:lvl7pPr marR="0" lvl="6"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7pPr>
            <a:lvl8pPr marR="0" lvl="7"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8pPr>
            <a:lvl9pPr marR="0" lvl="8"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9pPr>
          </a:lstStyle>
          <a:p>
            <a:endParaRPr/>
          </a:p>
        </p:txBody>
      </p:sp>
      <p:sp>
        <p:nvSpPr>
          <p:cNvPr id="136" name="Google Shape;136;p24"/>
          <p:cNvSpPr>
            <a:spLocks noGrp="1"/>
          </p:cNvSpPr>
          <p:nvPr>
            <p:ph type="pic" idx="2"/>
          </p:nvPr>
        </p:nvSpPr>
        <p:spPr>
          <a:xfrm>
            <a:off x="11818050" y="1143175"/>
            <a:ext cx="5324700" cy="8018100"/>
          </a:xfrm>
          <a:prstGeom prst="rect">
            <a:avLst/>
          </a:prstGeom>
          <a:noFill/>
          <a:ln>
            <a:noFill/>
          </a:ln>
        </p:spPr>
      </p:sp>
      <p:cxnSp>
        <p:nvCxnSpPr>
          <p:cNvPr id="137" name="Google Shape;137;p24"/>
          <p:cNvCxnSpPr/>
          <p:nvPr/>
        </p:nvCxnSpPr>
        <p:spPr>
          <a:xfrm rot="10800000" flipH="1">
            <a:off x="1145175" y="1675950"/>
            <a:ext cx="7622400" cy="900"/>
          </a:xfrm>
          <a:prstGeom prst="straightConnector1">
            <a:avLst/>
          </a:prstGeom>
          <a:noFill/>
          <a:ln w="9525" cap="flat" cmpd="sng">
            <a:solidFill>
              <a:srgbClr val="16140C"/>
            </a:solidFill>
            <a:prstDash val="solid"/>
            <a:round/>
            <a:headEnd type="none" w="sm" len="sm"/>
            <a:tailEnd type="none" w="sm" len="sm"/>
          </a:ln>
        </p:spPr>
      </p:cxnSp>
      <p:sp>
        <p:nvSpPr>
          <p:cNvPr id="138" name="Google Shape;138;p24"/>
          <p:cNvSpPr txBox="1">
            <a:spLocks noGrp="1"/>
          </p:cNvSpPr>
          <p:nvPr>
            <p:ph type="subTitle" idx="1"/>
          </p:nvPr>
        </p:nvSpPr>
        <p:spPr>
          <a:xfrm>
            <a:off x="1145175" y="1140450"/>
            <a:ext cx="7622400" cy="536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03 Statement | Pic + Line (Right) 1">
  <p:cSld name="TITLE_AND_BODY_3_1_1_1_1_1_1_1_1_2_1_1_1">
    <p:bg>
      <p:bgPr>
        <a:solidFill>
          <a:schemeClr val="lt1"/>
        </a:solidFill>
        <a:effectLst/>
      </p:bgPr>
    </p:bg>
    <p:spTree>
      <p:nvGrpSpPr>
        <p:cNvPr id="1" name="Shape 139"/>
        <p:cNvGrpSpPr/>
        <p:nvPr/>
      </p:nvGrpSpPr>
      <p:grpSpPr>
        <a:xfrm>
          <a:off x="0" y="0"/>
          <a:ext cx="0" cy="0"/>
          <a:chOff x="0" y="0"/>
          <a:chExt cx="0" cy="0"/>
        </a:xfrm>
      </p:grpSpPr>
      <p:sp>
        <p:nvSpPr>
          <p:cNvPr id="140" name="Google Shape;140;p25"/>
          <p:cNvSpPr>
            <a:spLocks noGrp="1"/>
          </p:cNvSpPr>
          <p:nvPr>
            <p:ph type="pic" idx="2"/>
          </p:nvPr>
        </p:nvSpPr>
        <p:spPr>
          <a:xfrm>
            <a:off x="11818050" y="1143175"/>
            <a:ext cx="5324700" cy="8018100"/>
          </a:xfrm>
          <a:prstGeom prst="rect">
            <a:avLst/>
          </a:prstGeom>
          <a:noFill/>
          <a:ln>
            <a:noFill/>
          </a:ln>
        </p:spPr>
      </p:sp>
      <p:sp>
        <p:nvSpPr>
          <p:cNvPr id="141" name="Google Shape;141;p25"/>
          <p:cNvSpPr txBox="1">
            <a:spLocks noGrp="1"/>
          </p:cNvSpPr>
          <p:nvPr>
            <p:ph type="title"/>
          </p:nvPr>
        </p:nvSpPr>
        <p:spPr>
          <a:xfrm>
            <a:off x="1143000" y="2057400"/>
            <a:ext cx="8001000" cy="71040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0200"/>
              <a:buFont typeface="DM Serif Text"/>
              <a:buNone/>
              <a:defRPr sz="10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2pPr>
            <a:lvl3pPr marR="0" lvl="2"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3pPr>
            <a:lvl4pPr marR="0" lvl="3"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4pPr>
            <a:lvl5pPr marR="0" lvl="4"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5pPr>
            <a:lvl6pPr marR="0" lvl="5"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6pPr>
            <a:lvl7pPr marR="0" lvl="6"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7pPr>
            <a:lvl8pPr marR="0" lvl="7"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8pPr>
            <a:lvl9pPr marR="0" lvl="8" algn="l" rtl="0">
              <a:lnSpc>
                <a:spcPct val="100000"/>
              </a:lnSpc>
              <a:spcBef>
                <a:spcPts val="0"/>
              </a:spcBef>
              <a:spcAft>
                <a:spcPts val="0"/>
              </a:spcAft>
              <a:buClr>
                <a:srgbClr val="000000"/>
              </a:buClr>
              <a:buSzPts val="10200"/>
              <a:buFont typeface="DM Serif Text"/>
              <a:buNone/>
              <a:defRPr sz="10200" b="1" i="0" u="none" strike="noStrike" cap="none">
                <a:solidFill>
                  <a:srgbClr val="000000"/>
                </a:solidFill>
                <a:latin typeface="DM Serif Text"/>
                <a:ea typeface="DM Serif Text"/>
                <a:cs typeface="DM Serif Text"/>
                <a:sym typeface="DM Serif Text"/>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Header | No pic">
  <p:cSld name="TITLE_AND_BODY_4">
    <p:bg>
      <p:bgPr>
        <a:solidFill>
          <a:schemeClr val="lt1"/>
        </a:solidFill>
        <a:effectLst/>
      </p:bgPr>
    </p:bg>
    <p:spTree>
      <p:nvGrpSpPr>
        <p:cNvPr id="1" name="Shape 142"/>
        <p:cNvGrpSpPr/>
        <p:nvPr/>
      </p:nvGrpSpPr>
      <p:grpSpPr>
        <a:xfrm>
          <a:off x="0" y="0"/>
          <a:ext cx="0" cy="0"/>
          <a:chOff x="0" y="0"/>
          <a:chExt cx="0" cy="0"/>
        </a:xfrm>
      </p:grpSpPr>
      <p:sp>
        <p:nvSpPr>
          <p:cNvPr id="143" name="Google Shape;143;p26"/>
          <p:cNvSpPr txBox="1">
            <a:spLocks noGrp="1"/>
          </p:cNvSpPr>
          <p:nvPr>
            <p:ph type="title"/>
          </p:nvPr>
        </p:nvSpPr>
        <p:spPr>
          <a:xfrm>
            <a:off x="1143000" y="2057400"/>
            <a:ext cx="8018400" cy="70866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2pPr>
            <a:lvl3pPr marR="0" lvl="2"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3pPr>
            <a:lvl4pPr marR="0" lvl="3"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4pPr>
            <a:lvl5pPr marR="0" lvl="4"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5pPr>
            <a:lvl6pPr marR="0" lvl="5"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6pPr>
            <a:lvl7pPr marR="0" lvl="6"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7pPr>
            <a:lvl8pPr marR="0" lvl="7"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8pPr>
            <a:lvl9pPr marR="0" lvl="8"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9pPr>
          </a:lstStyle>
          <a:p>
            <a:endParaRPr/>
          </a:p>
        </p:txBody>
      </p:sp>
      <p:cxnSp>
        <p:nvCxnSpPr>
          <p:cNvPr id="144" name="Google Shape;144;p26"/>
          <p:cNvCxnSpPr/>
          <p:nvPr/>
        </p:nvCxnSpPr>
        <p:spPr>
          <a:xfrm rot="10800000" flipH="1">
            <a:off x="1145175" y="1675950"/>
            <a:ext cx="7622400" cy="900"/>
          </a:xfrm>
          <a:prstGeom prst="straightConnector1">
            <a:avLst/>
          </a:prstGeom>
          <a:noFill/>
          <a:ln w="9525" cap="flat" cmpd="sng">
            <a:solidFill>
              <a:srgbClr val="16140C"/>
            </a:solidFill>
            <a:prstDash val="solid"/>
            <a:round/>
            <a:headEnd type="none" w="sm" len="sm"/>
            <a:tailEnd type="none" w="sm" len="sm"/>
          </a:ln>
        </p:spPr>
      </p:cxnSp>
      <p:sp>
        <p:nvSpPr>
          <p:cNvPr id="145" name="Google Shape;145;p26"/>
          <p:cNvSpPr txBox="1">
            <a:spLocks noGrp="1"/>
          </p:cNvSpPr>
          <p:nvPr>
            <p:ph type="subTitle" idx="1"/>
          </p:nvPr>
        </p:nvSpPr>
        <p:spPr>
          <a:xfrm>
            <a:off x="1145175" y="1140450"/>
            <a:ext cx="7622400" cy="536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Header | Pic (Right)">
  <p:cSld name="TITLE_AND_BODY_4_2">
    <p:bg>
      <p:bgPr>
        <a:solidFill>
          <a:schemeClr val="lt1"/>
        </a:solidFill>
        <a:effectLst/>
      </p:bgPr>
    </p:bg>
    <p:spTree>
      <p:nvGrpSpPr>
        <p:cNvPr id="1" name="Shape 146"/>
        <p:cNvGrpSpPr/>
        <p:nvPr/>
      </p:nvGrpSpPr>
      <p:grpSpPr>
        <a:xfrm>
          <a:off x="0" y="0"/>
          <a:ext cx="0" cy="0"/>
          <a:chOff x="0" y="0"/>
          <a:chExt cx="0" cy="0"/>
        </a:xfrm>
      </p:grpSpPr>
      <p:sp>
        <p:nvSpPr>
          <p:cNvPr id="147" name="Google Shape;147;p27"/>
          <p:cNvSpPr>
            <a:spLocks noGrp="1"/>
          </p:cNvSpPr>
          <p:nvPr>
            <p:ph type="pic" idx="2"/>
          </p:nvPr>
        </p:nvSpPr>
        <p:spPr>
          <a:xfrm>
            <a:off x="11818025" y="1139525"/>
            <a:ext cx="5324700" cy="7987200"/>
          </a:xfrm>
          <a:prstGeom prst="rect">
            <a:avLst/>
          </a:prstGeom>
          <a:noFill/>
          <a:ln>
            <a:noFill/>
          </a:ln>
        </p:spPr>
      </p:sp>
      <p:cxnSp>
        <p:nvCxnSpPr>
          <p:cNvPr id="148" name="Google Shape;148;p27"/>
          <p:cNvCxnSpPr/>
          <p:nvPr/>
        </p:nvCxnSpPr>
        <p:spPr>
          <a:xfrm rot="10800000" flipH="1">
            <a:off x="1145175" y="1675950"/>
            <a:ext cx="7622400" cy="900"/>
          </a:xfrm>
          <a:prstGeom prst="straightConnector1">
            <a:avLst/>
          </a:prstGeom>
          <a:noFill/>
          <a:ln w="9525" cap="flat" cmpd="sng">
            <a:solidFill>
              <a:srgbClr val="16140C"/>
            </a:solidFill>
            <a:prstDash val="solid"/>
            <a:round/>
            <a:headEnd type="none" w="sm" len="sm"/>
            <a:tailEnd type="none" w="sm" len="sm"/>
          </a:ln>
        </p:spPr>
      </p:cxnSp>
      <p:sp>
        <p:nvSpPr>
          <p:cNvPr id="149" name="Google Shape;149;p27"/>
          <p:cNvSpPr txBox="1">
            <a:spLocks noGrp="1"/>
          </p:cNvSpPr>
          <p:nvPr>
            <p:ph type="subTitle" idx="1"/>
          </p:nvPr>
        </p:nvSpPr>
        <p:spPr>
          <a:xfrm>
            <a:off x="1145175" y="1140450"/>
            <a:ext cx="7622400" cy="536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9pPr>
          </a:lstStyle>
          <a:p>
            <a:endParaRPr/>
          </a:p>
        </p:txBody>
      </p:sp>
      <p:sp>
        <p:nvSpPr>
          <p:cNvPr id="150" name="Google Shape;150;p27"/>
          <p:cNvSpPr txBox="1">
            <a:spLocks noGrp="1"/>
          </p:cNvSpPr>
          <p:nvPr>
            <p:ph type="title"/>
          </p:nvPr>
        </p:nvSpPr>
        <p:spPr>
          <a:xfrm>
            <a:off x="1143000" y="2057400"/>
            <a:ext cx="8018400" cy="70866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2pPr>
            <a:lvl3pPr marR="0" lvl="2"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3pPr>
            <a:lvl4pPr marR="0" lvl="3"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4pPr>
            <a:lvl5pPr marR="0" lvl="4"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5pPr>
            <a:lvl6pPr marR="0" lvl="5"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6pPr>
            <a:lvl7pPr marR="0" lvl="6"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7pPr>
            <a:lvl8pPr marR="0" lvl="7"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8pPr>
            <a:lvl9pPr marR="0" lvl="8"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Header | Title">
  <p:cSld name="TITLE_AND_BODY_4_1">
    <p:bg>
      <p:bgPr>
        <a:solidFill>
          <a:schemeClr val="lt1"/>
        </a:solidFill>
        <a:effectLst/>
      </p:bgPr>
    </p:bg>
    <p:spTree>
      <p:nvGrpSpPr>
        <p:cNvPr id="1" name="Shape 151"/>
        <p:cNvGrpSpPr/>
        <p:nvPr/>
      </p:nvGrpSpPr>
      <p:grpSpPr>
        <a:xfrm>
          <a:off x="0" y="0"/>
          <a:ext cx="0" cy="0"/>
          <a:chOff x="0" y="0"/>
          <a:chExt cx="0" cy="0"/>
        </a:xfrm>
      </p:grpSpPr>
      <p:sp>
        <p:nvSpPr>
          <p:cNvPr id="152" name="Google Shape;152;p28"/>
          <p:cNvSpPr txBox="1">
            <a:spLocks noGrp="1"/>
          </p:cNvSpPr>
          <p:nvPr>
            <p:ph type="title"/>
          </p:nvPr>
        </p:nvSpPr>
        <p:spPr>
          <a:xfrm>
            <a:off x="1143000" y="1143000"/>
            <a:ext cx="16017300" cy="6858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Header | Line">
  <p:cSld name="TITLE_AND_BODY_4_1_2">
    <p:bg>
      <p:bgPr>
        <a:solidFill>
          <a:schemeClr val="lt1"/>
        </a:solidFill>
        <a:effectLst/>
      </p:bgPr>
    </p:bg>
    <p:spTree>
      <p:nvGrpSpPr>
        <p:cNvPr id="1" name="Shape 153"/>
        <p:cNvGrpSpPr/>
        <p:nvPr/>
      </p:nvGrpSpPr>
      <p:grpSpPr>
        <a:xfrm>
          <a:off x="0" y="0"/>
          <a:ext cx="0" cy="0"/>
          <a:chOff x="0" y="0"/>
          <a:chExt cx="0" cy="0"/>
        </a:xfrm>
      </p:grpSpPr>
      <p:cxnSp>
        <p:nvCxnSpPr>
          <p:cNvPr id="154" name="Google Shape;154;p29"/>
          <p:cNvCxnSpPr/>
          <p:nvPr/>
        </p:nvCxnSpPr>
        <p:spPr>
          <a:xfrm rot="10800000" flipH="1">
            <a:off x="1145175" y="1675950"/>
            <a:ext cx="7622400" cy="900"/>
          </a:xfrm>
          <a:prstGeom prst="straightConnector1">
            <a:avLst/>
          </a:prstGeom>
          <a:noFill/>
          <a:ln w="9525" cap="flat" cmpd="sng">
            <a:solidFill>
              <a:srgbClr val="16140C"/>
            </a:solidFill>
            <a:prstDash val="solid"/>
            <a:round/>
            <a:headEnd type="none" w="sm" len="sm"/>
            <a:tailEnd type="none" w="sm" len="sm"/>
          </a:ln>
        </p:spPr>
      </p:cxnSp>
      <p:sp>
        <p:nvSpPr>
          <p:cNvPr id="155" name="Google Shape;155;p29"/>
          <p:cNvSpPr txBox="1">
            <a:spLocks noGrp="1"/>
          </p:cNvSpPr>
          <p:nvPr>
            <p:ph type="subTitle" idx="1"/>
          </p:nvPr>
        </p:nvSpPr>
        <p:spPr>
          <a:xfrm>
            <a:off x="1145175" y="1140450"/>
            <a:ext cx="7622400" cy="536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9pPr>
          </a:lstStyle>
          <a:p>
            <a:endParaRPr/>
          </a:p>
        </p:txBody>
      </p:sp>
      <p:sp>
        <p:nvSpPr>
          <p:cNvPr id="156" name="Google Shape;156;p29"/>
          <p:cNvSpPr txBox="1">
            <a:spLocks noGrp="1"/>
          </p:cNvSpPr>
          <p:nvPr>
            <p:ph type="title"/>
          </p:nvPr>
        </p:nvSpPr>
        <p:spPr>
          <a:xfrm>
            <a:off x="1143000" y="2057400"/>
            <a:ext cx="8018400" cy="70866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2pPr>
            <a:lvl3pPr marR="0" lvl="2"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3pPr>
            <a:lvl4pPr marR="0" lvl="3"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4pPr>
            <a:lvl5pPr marR="0" lvl="4"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5pPr>
            <a:lvl6pPr marR="0" lvl="5"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6pPr>
            <a:lvl7pPr marR="0" lvl="6"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7pPr>
            <a:lvl8pPr marR="0" lvl="7"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8pPr>
            <a:lvl9pPr marR="0" lvl="8"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Header | Line + 2 Columns">
  <p:cSld name="TITLE_AND_BODY_4_1_2_1">
    <p:bg>
      <p:bgPr>
        <a:solidFill>
          <a:schemeClr val="lt1"/>
        </a:solidFill>
        <a:effectLst/>
      </p:bgPr>
    </p:bg>
    <p:spTree>
      <p:nvGrpSpPr>
        <p:cNvPr id="1" name="Shape 157"/>
        <p:cNvGrpSpPr/>
        <p:nvPr/>
      </p:nvGrpSpPr>
      <p:grpSpPr>
        <a:xfrm>
          <a:off x="0" y="0"/>
          <a:ext cx="0" cy="0"/>
          <a:chOff x="0" y="0"/>
          <a:chExt cx="0" cy="0"/>
        </a:xfrm>
      </p:grpSpPr>
      <p:cxnSp>
        <p:nvCxnSpPr>
          <p:cNvPr id="158" name="Google Shape;158;p30"/>
          <p:cNvCxnSpPr/>
          <p:nvPr/>
        </p:nvCxnSpPr>
        <p:spPr>
          <a:xfrm rot="10800000" flipH="1">
            <a:off x="1145175" y="1675950"/>
            <a:ext cx="7622400" cy="900"/>
          </a:xfrm>
          <a:prstGeom prst="straightConnector1">
            <a:avLst/>
          </a:prstGeom>
          <a:noFill/>
          <a:ln w="9525" cap="flat" cmpd="sng">
            <a:solidFill>
              <a:srgbClr val="16140C"/>
            </a:solidFill>
            <a:prstDash val="solid"/>
            <a:round/>
            <a:headEnd type="none" w="sm" len="sm"/>
            <a:tailEnd type="none" w="sm" len="sm"/>
          </a:ln>
        </p:spPr>
      </p:cxnSp>
      <p:sp>
        <p:nvSpPr>
          <p:cNvPr id="159" name="Google Shape;159;p30"/>
          <p:cNvSpPr txBox="1">
            <a:spLocks noGrp="1"/>
          </p:cNvSpPr>
          <p:nvPr>
            <p:ph type="subTitle" idx="1"/>
          </p:nvPr>
        </p:nvSpPr>
        <p:spPr>
          <a:xfrm>
            <a:off x="1145175" y="1140450"/>
            <a:ext cx="7622400" cy="536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1" i="0" u="none" strike="noStrike" cap="none">
                <a:solidFill>
                  <a:srgbClr val="000000"/>
                </a:solidFill>
                <a:latin typeface="IBM Plex Sans"/>
                <a:ea typeface="IBM Plex Sans"/>
                <a:cs typeface="IBM Plex Sans"/>
                <a:sym typeface="IBM Plex Sans"/>
              </a:defRPr>
            </a:lvl9pPr>
          </a:lstStyle>
          <a:p>
            <a:endParaRPr/>
          </a:p>
        </p:txBody>
      </p:sp>
      <p:sp>
        <p:nvSpPr>
          <p:cNvPr id="160" name="Google Shape;160;p30"/>
          <p:cNvSpPr txBox="1">
            <a:spLocks noGrp="1"/>
          </p:cNvSpPr>
          <p:nvPr>
            <p:ph type="title"/>
          </p:nvPr>
        </p:nvSpPr>
        <p:spPr>
          <a:xfrm>
            <a:off x="1143000" y="2057400"/>
            <a:ext cx="8018400" cy="70866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2pPr>
            <a:lvl3pPr marR="0" lvl="2"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3pPr>
            <a:lvl4pPr marR="0" lvl="3"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4pPr>
            <a:lvl5pPr marR="0" lvl="4"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5pPr>
            <a:lvl6pPr marR="0" lvl="5"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6pPr>
            <a:lvl7pPr marR="0" lvl="6"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7pPr>
            <a:lvl8pPr marR="0" lvl="7"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8pPr>
            <a:lvl9pPr marR="0" lvl="8"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9pPr>
          </a:lstStyle>
          <a:p>
            <a:endParaRPr/>
          </a:p>
        </p:txBody>
      </p:sp>
      <p:cxnSp>
        <p:nvCxnSpPr>
          <p:cNvPr id="161" name="Google Shape;161;p30"/>
          <p:cNvCxnSpPr/>
          <p:nvPr/>
        </p:nvCxnSpPr>
        <p:spPr>
          <a:xfrm rot="10800000" flipH="1">
            <a:off x="9520425" y="1675950"/>
            <a:ext cx="7622400" cy="900"/>
          </a:xfrm>
          <a:prstGeom prst="straightConnector1">
            <a:avLst/>
          </a:prstGeom>
          <a:noFill/>
          <a:ln w="9525" cap="flat" cmpd="sng">
            <a:solidFill>
              <a:srgbClr val="16140C"/>
            </a:solidFill>
            <a:prstDash val="solid"/>
            <a:round/>
            <a:headEnd type="none" w="sm" len="sm"/>
            <a:tailEnd type="none" w="sm" len="sm"/>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Header | Title (Small)">
  <p:cSld name="TITLE_AND_BODY_4_1_1">
    <p:bg>
      <p:bgPr>
        <a:solidFill>
          <a:schemeClr val="lt1"/>
        </a:solidFill>
        <a:effectLst/>
      </p:bgPr>
    </p:bg>
    <p:spTree>
      <p:nvGrpSpPr>
        <p:cNvPr id="1" name="Shape 162"/>
        <p:cNvGrpSpPr/>
        <p:nvPr/>
      </p:nvGrpSpPr>
      <p:grpSpPr>
        <a:xfrm>
          <a:off x="0" y="0"/>
          <a:ext cx="0" cy="0"/>
          <a:chOff x="0" y="0"/>
          <a:chExt cx="0" cy="0"/>
        </a:xfrm>
      </p:grpSpPr>
      <p:sp>
        <p:nvSpPr>
          <p:cNvPr id="163" name="Google Shape;163;p31"/>
          <p:cNvSpPr txBox="1">
            <a:spLocks noGrp="1"/>
          </p:cNvSpPr>
          <p:nvPr>
            <p:ph type="title"/>
          </p:nvPr>
        </p:nvSpPr>
        <p:spPr>
          <a:xfrm>
            <a:off x="1143000" y="2057400"/>
            <a:ext cx="8018400" cy="70866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2pPr>
            <a:lvl3pPr marR="0" lvl="2"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3pPr>
            <a:lvl4pPr marR="0" lvl="3"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4pPr>
            <a:lvl5pPr marR="0" lvl="4"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5pPr>
            <a:lvl6pPr marR="0" lvl="5"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6pPr>
            <a:lvl7pPr marR="0" lvl="6"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7pPr>
            <a:lvl8pPr marR="0" lvl="7"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8pPr>
            <a:lvl9pPr marR="0" lvl="8"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losing | Cream">
  <p:cSld name="TITLE_AND_BODY_5">
    <p:bg>
      <p:bgPr>
        <a:solidFill>
          <a:schemeClr val="lt1"/>
        </a:solidFill>
        <a:effectLst/>
      </p:bgPr>
    </p:bg>
    <p:spTree>
      <p:nvGrpSpPr>
        <p:cNvPr id="1" name="Shape 18"/>
        <p:cNvGrpSpPr/>
        <p:nvPr/>
      </p:nvGrpSpPr>
      <p:grpSpPr>
        <a:xfrm>
          <a:off x="0" y="0"/>
          <a:ext cx="0" cy="0"/>
          <a:chOff x="0" y="0"/>
          <a:chExt cx="0" cy="0"/>
        </a:xfrm>
      </p:grpSpPr>
      <p:pic>
        <p:nvPicPr>
          <p:cNvPr id="19" name="Google Shape;19;p5"/>
          <p:cNvPicPr preferRelativeResize="0"/>
          <p:nvPr/>
        </p:nvPicPr>
        <p:blipFill rotWithShape="1">
          <a:blip r:embed="rId2">
            <a:alphaModFix/>
          </a:blip>
          <a:srcRect l="426" r="425"/>
          <a:stretch/>
        </p:blipFill>
        <p:spPr>
          <a:xfrm>
            <a:off x="1145175" y="6142410"/>
            <a:ext cx="15997650" cy="300159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Header | Title (Large)">
  <p:cSld name="TITLE_AND_BODY_4_1_1_1">
    <p:bg>
      <p:bgPr>
        <a:solidFill>
          <a:schemeClr val="lt1"/>
        </a:solidFill>
        <a:effectLst/>
      </p:bgPr>
    </p:bg>
    <p:spTree>
      <p:nvGrpSpPr>
        <p:cNvPr id="1" name="Shape 164"/>
        <p:cNvGrpSpPr/>
        <p:nvPr/>
      </p:nvGrpSpPr>
      <p:grpSpPr>
        <a:xfrm>
          <a:off x="0" y="0"/>
          <a:ext cx="0" cy="0"/>
          <a:chOff x="0" y="0"/>
          <a:chExt cx="0" cy="0"/>
        </a:xfrm>
      </p:grpSpPr>
      <p:sp>
        <p:nvSpPr>
          <p:cNvPr id="165" name="Google Shape;165;p32"/>
          <p:cNvSpPr txBox="1">
            <a:spLocks noGrp="1"/>
          </p:cNvSpPr>
          <p:nvPr>
            <p:ph type="title"/>
          </p:nvPr>
        </p:nvSpPr>
        <p:spPr>
          <a:xfrm>
            <a:off x="1143000" y="2057400"/>
            <a:ext cx="8018400" cy="70866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8200"/>
              <a:buFont typeface="DM Serif Text"/>
              <a:buNone/>
              <a:defRPr sz="8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8200"/>
              <a:buFont typeface="DM Serif Text"/>
              <a:buNone/>
              <a:defRPr sz="8200" b="0" i="0" u="none" strike="noStrike" cap="none">
                <a:solidFill>
                  <a:srgbClr val="000000"/>
                </a:solidFill>
                <a:latin typeface="DM Serif Text"/>
                <a:ea typeface="DM Serif Text"/>
                <a:cs typeface="DM Serif Text"/>
                <a:sym typeface="DM Serif Text"/>
              </a:defRPr>
            </a:lvl2pPr>
            <a:lvl3pPr marR="0" lvl="2" algn="l" rtl="0">
              <a:lnSpc>
                <a:spcPct val="100000"/>
              </a:lnSpc>
              <a:spcBef>
                <a:spcPts val="0"/>
              </a:spcBef>
              <a:spcAft>
                <a:spcPts val="0"/>
              </a:spcAft>
              <a:buClr>
                <a:srgbClr val="000000"/>
              </a:buClr>
              <a:buSzPts val="8200"/>
              <a:buFont typeface="DM Serif Text"/>
              <a:buNone/>
              <a:defRPr sz="8200" b="0" i="0" u="none" strike="noStrike" cap="none">
                <a:solidFill>
                  <a:srgbClr val="000000"/>
                </a:solidFill>
                <a:latin typeface="DM Serif Text"/>
                <a:ea typeface="DM Serif Text"/>
                <a:cs typeface="DM Serif Text"/>
                <a:sym typeface="DM Serif Text"/>
              </a:defRPr>
            </a:lvl3pPr>
            <a:lvl4pPr marR="0" lvl="3" algn="l" rtl="0">
              <a:lnSpc>
                <a:spcPct val="100000"/>
              </a:lnSpc>
              <a:spcBef>
                <a:spcPts val="0"/>
              </a:spcBef>
              <a:spcAft>
                <a:spcPts val="0"/>
              </a:spcAft>
              <a:buClr>
                <a:srgbClr val="000000"/>
              </a:buClr>
              <a:buSzPts val="8200"/>
              <a:buFont typeface="DM Serif Text"/>
              <a:buNone/>
              <a:defRPr sz="8200" b="0" i="0" u="none" strike="noStrike" cap="none">
                <a:solidFill>
                  <a:srgbClr val="000000"/>
                </a:solidFill>
                <a:latin typeface="DM Serif Text"/>
                <a:ea typeface="DM Serif Text"/>
                <a:cs typeface="DM Serif Text"/>
                <a:sym typeface="DM Serif Text"/>
              </a:defRPr>
            </a:lvl4pPr>
            <a:lvl5pPr marR="0" lvl="4" algn="l" rtl="0">
              <a:lnSpc>
                <a:spcPct val="100000"/>
              </a:lnSpc>
              <a:spcBef>
                <a:spcPts val="0"/>
              </a:spcBef>
              <a:spcAft>
                <a:spcPts val="0"/>
              </a:spcAft>
              <a:buClr>
                <a:srgbClr val="000000"/>
              </a:buClr>
              <a:buSzPts val="8200"/>
              <a:buFont typeface="DM Serif Text"/>
              <a:buNone/>
              <a:defRPr sz="8200" b="0" i="0" u="none" strike="noStrike" cap="none">
                <a:solidFill>
                  <a:srgbClr val="000000"/>
                </a:solidFill>
                <a:latin typeface="DM Serif Text"/>
                <a:ea typeface="DM Serif Text"/>
                <a:cs typeface="DM Serif Text"/>
                <a:sym typeface="DM Serif Text"/>
              </a:defRPr>
            </a:lvl5pPr>
            <a:lvl6pPr marR="0" lvl="5" algn="l" rtl="0">
              <a:lnSpc>
                <a:spcPct val="100000"/>
              </a:lnSpc>
              <a:spcBef>
                <a:spcPts val="0"/>
              </a:spcBef>
              <a:spcAft>
                <a:spcPts val="0"/>
              </a:spcAft>
              <a:buClr>
                <a:srgbClr val="000000"/>
              </a:buClr>
              <a:buSzPts val="8200"/>
              <a:buFont typeface="DM Serif Text"/>
              <a:buNone/>
              <a:defRPr sz="8200" b="0" i="0" u="none" strike="noStrike" cap="none">
                <a:solidFill>
                  <a:srgbClr val="000000"/>
                </a:solidFill>
                <a:latin typeface="DM Serif Text"/>
                <a:ea typeface="DM Serif Text"/>
                <a:cs typeface="DM Serif Text"/>
                <a:sym typeface="DM Serif Text"/>
              </a:defRPr>
            </a:lvl6pPr>
            <a:lvl7pPr marR="0" lvl="6" algn="l" rtl="0">
              <a:lnSpc>
                <a:spcPct val="100000"/>
              </a:lnSpc>
              <a:spcBef>
                <a:spcPts val="0"/>
              </a:spcBef>
              <a:spcAft>
                <a:spcPts val="0"/>
              </a:spcAft>
              <a:buClr>
                <a:srgbClr val="000000"/>
              </a:buClr>
              <a:buSzPts val="8200"/>
              <a:buFont typeface="DM Serif Text"/>
              <a:buNone/>
              <a:defRPr sz="8200" b="0" i="0" u="none" strike="noStrike" cap="none">
                <a:solidFill>
                  <a:srgbClr val="000000"/>
                </a:solidFill>
                <a:latin typeface="DM Serif Text"/>
                <a:ea typeface="DM Serif Text"/>
                <a:cs typeface="DM Serif Text"/>
                <a:sym typeface="DM Serif Text"/>
              </a:defRPr>
            </a:lvl7pPr>
            <a:lvl8pPr marR="0" lvl="7" algn="l" rtl="0">
              <a:lnSpc>
                <a:spcPct val="100000"/>
              </a:lnSpc>
              <a:spcBef>
                <a:spcPts val="0"/>
              </a:spcBef>
              <a:spcAft>
                <a:spcPts val="0"/>
              </a:spcAft>
              <a:buClr>
                <a:srgbClr val="000000"/>
              </a:buClr>
              <a:buSzPts val="8200"/>
              <a:buFont typeface="DM Serif Text"/>
              <a:buNone/>
              <a:defRPr sz="8200" b="0" i="0" u="none" strike="noStrike" cap="none">
                <a:solidFill>
                  <a:srgbClr val="000000"/>
                </a:solidFill>
                <a:latin typeface="DM Serif Text"/>
                <a:ea typeface="DM Serif Text"/>
                <a:cs typeface="DM Serif Text"/>
                <a:sym typeface="DM Serif Text"/>
              </a:defRPr>
            </a:lvl8pPr>
            <a:lvl9pPr marR="0" lvl="8" algn="l" rtl="0">
              <a:lnSpc>
                <a:spcPct val="100000"/>
              </a:lnSpc>
              <a:spcBef>
                <a:spcPts val="0"/>
              </a:spcBef>
              <a:spcAft>
                <a:spcPts val="0"/>
              </a:spcAft>
              <a:buClr>
                <a:srgbClr val="000000"/>
              </a:buClr>
              <a:buSzPts val="8200"/>
              <a:buFont typeface="DM Serif Text"/>
              <a:buNone/>
              <a:defRPr sz="8200" b="0" i="0" u="none" strike="noStrike" cap="none">
                <a:solidFill>
                  <a:srgbClr val="000000"/>
                </a:solidFill>
                <a:latin typeface="DM Serif Text"/>
                <a:ea typeface="DM Serif Text"/>
                <a:cs typeface="DM Serif Text"/>
                <a:sym typeface="DM Serif Text"/>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Quote | Single">
  <p:cSld name="TITLE_AND_BODY_4_1_1_1_1">
    <p:bg>
      <p:bgPr>
        <a:solidFill>
          <a:schemeClr val="lt1"/>
        </a:solidFill>
        <a:effectLst/>
      </p:bgPr>
    </p:bg>
    <p:spTree>
      <p:nvGrpSpPr>
        <p:cNvPr id="1" name="Shape 166"/>
        <p:cNvGrpSpPr/>
        <p:nvPr/>
      </p:nvGrpSpPr>
      <p:grpSpPr>
        <a:xfrm>
          <a:off x="0" y="0"/>
          <a:ext cx="0" cy="0"/>
          <a:chOff x="0" y="0"/>
          <a:chExt cx="0" cy="0"/>
        </a:xfrm>
      </p:grpSpPr>
      <p:sp>
        <p:nvSpPr>
          <p:cNvPr id="167" name="Google Shape;167;p33"/>
          <p:cNvSpPr>
            <a:spLocks noGrp="1"/>
          </p:cNvSpPr>
          <p:nvPr>
            <p:ph type="pic" idx="2"/>
          </p:nvPr>
        </p:nvSpPr>
        <p:spPr>
          <a:xfrm>
            <a:off x="14295675" y="3532575"/>
            <a:ext cx="2094000" cy="2094000"/>
          </a:xfrm>
          <a:prstGeom prst="ellipse">
            <a:avLst/>
          </a:prstGeom>
          <a:noFill/>
          <a:ln>
            <a:noFill/>
          </a:ln>
        </p:spPr>
      </p:sp>
      <p:cxnSp>
        <p:nvCxnSpPr>
          <p:cNvPr id="168" name="Google Shape;168;p33"/>
          <p:cNvCxnSpPr/>
          <p:nvPr/>
        </p:nvCxnSpPr>
        <p:spPr>
          <a:xfrm>
            <a:off x="13134538" y="1459200"/>
            <a:ext cx="0" cy="7368600"/>
          </a:xfrm>
          <a:prstGeom prst="straightConnector1">
            <a:avLst/>
          </a:prstGeom>
          <a:noFill/>
          <a:ln w="9525" cap="flat" cmpd="sng">
            <a:solidFill>
              <a:srgbClr val="16140C"/>
            </a:solidFill>
            <a:prstDash val="solid"/>
            <a:round/>
            <a:headEnd type="none" w="sm" len="sm"/>
            <a:tailEnd type="none" w="sm" len="sm"/>
          </a:ln>
        </p:spPr>
      </p:cxnSp>
      <p:sp>
        <p:nvSpPr>
          <p:cNvPr id="169" name="Google Shape;169;p33"/>
          <p:cNvSpPr txBox="1">
            <a:spLocks noGrp="1"/>
          </p:cNvSpPr>
          <p:nvPr>
            <p:ph type="title"/>
          </p:nvPr>
        </p:nvSpPr>
        <p:spPr>
          <a:xfrm>
            <a:off x="13670025" y="6007575"/>
            <a:ext cx="3345300" cy="4617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3000"/>
              <a:buFont typeface="IBM Plex Sans SemiBold"/>
              <a:buNone/>
              <a:defRPr sz="1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170" name="Google Shape;170;p33"/>
          <p:cNvSpPr txBox="1">
            <a:spLocks noGrp="1"/>
          </p:cNvSpPr>
          <p:nvPr>
            <p:ph type="title" idx="3"/>
          </p:nvPr>
        </p:nvSpPr>
        <p:spPr>
          <a:xfrm>
            <a:off x="13670025" y="6524775"/>
            <a:ext cx="3345300" cy="346200"/>
          </a:xfrm>
          <a:prstGeom prst="rect">
            <a:avLst/>
          </a:prstGeom>
          <a:noFill/>
          <a:ln>
            <a:noFill/>
          </a:ln>
        </p:spPr>
        <p:txBody>
          <a:bodyPr spcFirstLastPara="1" wrap="square" lIns="0" tIns="0" rIns="0" bIns="0" anchor="t" anchorCtr="0">
            <a:normAutofit/>
          </a:bodyPr>
          <a:lstStyle>
            <a:lvl1pPr marR="0" lvl="0" algn="ctr"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ctr"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ctr"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ctr"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ctr"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ctr"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ctr"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ctr"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ctr"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Quote | Picture">
  <p:cSld name="TITLE_AND_BODY_4_1_1_1_1_1">
    <p:bg>
      <p:bgPr>
        <a:solidFill>
          <a:schemeClr val="lt1"/>
        </a:solidFill>
        <a:effectLst/>
      </p:bgPr>
    </p:bg>
    <p:spTree>
      <p:nvGrpSpPr>
        <p:cNvPr id="1" name="Shape 171"/>
        <p:cNvGrpSpPr/>
        <p:nvPr/>
      </p:nvGrpSpPr>
      <p:grpSpPr>
        <a:xfrm>
          <a:off x="0" y="0"/>
          <a:ext cx="0" cy="0"/>
          <a:chOff x="0" y="0"/>
          <a:chExt cx="0" cy="0"/>
        </a:xfrm>
      </p:grpSpPr>
      <p:sp>
        <p:nvSpPr>
          <p:cNvPr id="172" name="Google Shape;172;p34"/>
          <p:cNvSpPr>
            <a:spLocks noGrp="1"/>
          </p:cNvSpPr>
          <p:nvPr>
            <p:ph type="pic" idx="2"/>
          </p:nvPr>
        </p:nvSpPr>
        <p:spPr>
          <a:xfrm>
            <a:off x="1145175" y="6856950"/>
            <a:ext cx="1560000" cy="1560000"/>
          </a:xfrm>
          <a:prstGeom prst="ellipse">
            <a:avLst/>
          </a:prstGeom>
          <a:noFill/>
          <a:ln>
            <a:noFill/>
          </a:ln>
        </p:spPr>
      </p:sp>
      <p:sp>
        <p:nvSpPr>
          <p:cNvPr id="173" name="Google Shape;173;p34"/>
          <p:cNvSpPr txBox="1">
            <a:spLocks noGrp="1"/>
          </p:cNvSpPr>
          <p:nvPr>
            <p:ph type="title"/>
          </p:nvPr>
        </p:nvSpPr>
        <p:spPr>
          <a:xfrm>
            <a:off x="1143000" y="2057400"/>
            <a:ext cx="8018400" cy="44610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2pPr>
            <a:lvl3pPr marR="0" lvl="2"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3pPr>
            <a:lvl4pPr marR="0" lvl="3"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4pPr>
            <a:lvl5pPr marR="0" lvl="4"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5pPr>
            <a:lvl6pPr marR="0" lvl="5"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6pPr>
            <a:lvl7pPr marR="0" lvl="6"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7pPr>
            <a:lvl8pPr marR="0" lvl="7"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8pPr>
            <a:lvl9pPr marR="0" lvl="8"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9pPr>
          </a:lstStyle>
          <a:p>
            <a:endParaRPr/>
          </a:p>
        </p:txBody>
      </p:sp>
      <p:sp>
        <p:nvSpPr>
          <p:cNvPr id="174" name="Google Shape;174;p34"/>
          <p:cNvSpPr>
            <a:spLocks noGrp="1"/>
          </p:cNvSpPr>
          <p:nvPr>
            <p:ph type="pic" idx="3"/>
          </p:nvPr>
        </p:nvSpPr>
        <p:spPr>
          <a:xfrm>
            <a:off x="11818025" y="1139525"/>
            <a:ext cx="5324700" cy="7987200"/>
          </a:xfrm>
          <a:prstGeom prst="rect">
            <a:avLst/>
          </a:prstGeom>
          <a:noFill/>
          <a:ln>
            <a:noFill/>
          </a:ln>
        </p:spPr>
      </p:sp>
      <p:sp>
        <p:nvSpPr>
          <p:cNvPr id="175" name="Google Shape;175;p34"/>
          <p:cNvSpPr txBox="1">
            <a:spLocks noGrp="1"/>
          </p:cNvSpPr>
          <p:nvPr>
            <p:ph type="title" idx="4"/>
          </p:nvPr>
        </p:nvSpPr>
        <p:spPr>
          <a:xfrm>
            <a:off x="3086175" y="7205250"/>
            <a:ext cx="3873000" cy="461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3000"/>
              <a:buFont typeface="IBM Plex Sans SemiBold"/>
              <a:buNone/>
              <a:defRPr sz="1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176" name="Google Shape;176;p34"/>
          <p:cNvSpPr txBox="1">
            <a:spLocks noGrp="1"/>
          </p:cNvSpPr>
          <p:nvPr>
            <p:ph type="title" idx="5"/>
          </p:nvPr>
        </p:nvSpPr>
        <p:spPr>
          <a:xfrm>
            <a:off x="3086175" y="7722450"/>
            <a:ext cx="3873000" cy="3462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Quote | Double">
  <p:cSld name="TITLE_AND_BODY_4_1_1_1_1_1_1_1">
    <p:bg>
      <p:bgPr>
        <a:solidFill>
          <a:schemeClr val="lt1"/>
        </a:solidFill>
        <a:effectLst/>
      </p:bgPr>
    </p:bg>
    <p:spTree>
      <p:nvGrpSpPr>
        <p:cNvPr id="1" name="Shape 177"/>
        <p:cNvGrpSpPr/>
        <p:nvPr/>
      </p:nvGrpSpPr>
      <p:grpSpPr>
        <a:xfrm>
          <a:off x="0" y="0"/>
          <a:ext cx="0" cy="0"/>
          <a:chOff x="0" y="0"/>
          <a:chExt cx="0" cy="0"/>
        </a:xfrm>
      </p:grpSpPr>
      <p:sp>
        <p:nvSpPr>
          <p:cNvPr id="178" name="Google Shape;178;p35"/>
          <p:cNvSpPr>
            <a:spLocks noGrp="1"/>
          </p:cNvSpPr>
          <p:nvPr>
            <p:ph type="pic" idx="2"/>
          </p:nvPr>
        </p:nvSpPr>
        <p:spPr>
          <a:xfrm>
            <a:off x="10817975" y="6168750"/>
            <a:ext cx="1560000" cy="1560000"/>
          </a:xfrm>
          <a:prstGeom prst="ellipse">
            <a:avLst/>
          </a:prstGeom>
          <a:noFill/>
          <a:ln>
            <a:noFill/>
          </a:ln>
        </p:spPr>
      </p:sp>
      <p:sp>
        <p:nvSpPr>
          <p:cNvPr id="179" name="Google Shape;179;p35"/>
          <p:cNvSpPr txBox="1">
            <a:spLocks noGrp="1"/>
          </p:cNvSpPr>
          <p:nvPr>
            <p:ph type="title"/>
          </p:nvPr>
        </p:nvSpPr>
        <p:spPr>
          <a:xfrm>
            <a:off x="1561850" y="2557650"/>
            <a:ext cx="5908200" cy="25860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2pPr>
            <a:lvl3pPr marR="0" lvl="2"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3pPr>
            <a:lvl4pPr marR="0" lvl="3"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4pPr>
            <a:lvl5pPr marR="0" lvl="4"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5pPr>
            <a:lvl6pPr marR="0" lvl="5"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6pPr>
            <a:lvl7pPr marR="0" lvl="6"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7pPr>
            <a:lvl8pPr marR="0" lvl="7"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8pPr>
            <a:lvl9pPr marR="0" lvl="8"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9pPr>
          </a:lstStyle>
          <a:p>
            <a:endParaRPr/>
          </a:p>
        </p:txBody>
      </p:sp>
      <p:sp>
        <p:nvSpPr>
          <p:cNvPr id="180" name="Google Shape;180;p35"/>
          <p:cNvSpPr txBox="1">
            <a:spLocks noGrp="1"/>
          </p:cNvSpPr>
          <p:nvPr>
            <p:ph type="title" idx="3"/>
          </p:nvPr>
        </p:nvSpPr>
        <p:spPr>
          <a:xfrm>
            <a:off x="10961375" y="2557650"/>
            <a:ext cx="5908200" cy="25860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2pPr>
            <a:lvl3pPr marR="0" lvl="2"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3pPr>
            <a:lvl4pPr marR="0" lvl="3"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4pPr>
            <a:lvl5pPr marR="0" lvl="4"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5pPr>
            <a:lvl6pPr marR="0" lvl="5"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6pPr>
            <a:lvl7pPr marR="0" lvl="6"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7pPr>
            <a:lvl8pPr marR="0" lvl="7"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8pPr>
            <a:lvl9pPr marR="0" lvl="8"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9pPr>
          </a:lstStyle>
          <a:p>
            <a:endParaRPr/>
          </a:p>
        </p:txBody>
      </p:sp>
      <p:sp>
        <p:nvSpPr>
          <p:cNvPr id="181" name="Google Shape;181;p35"/>
          <p:cNvSpPr>
            <a:spLocks noGrp="1"/>
          </p:cNvSpPr>
          <p:nvPr>
            <p:ph type="pic" idx="4"/>
          </p:nvPr>
        </p:nvSpPr>
        <p:spPr>
          <a:xfrm>
            <a:off x="1418450" y="6168750"/>
            <a:ext cx="1560000" cy="1560000"/>
          </a:xfrm>
          <a:prstGeom prst="ellipse">
            <a:avLst/>
          </a:prstGeom>
          <a:noFill/>
          <a:ln>
            <a:noFill/>
          </a:ln>
        </p:spPr>
      </p:sp>
      <p:sp>
        <p:nvSpPr>
          <p:cNvPr id="182" name="Google Shape;182;p35"/>
          <p:cNvSpPr txBox="1">
            <a:spLocks noGrp="1"/>
          </p:cNvSpPr>
          <p:nvPr>
            <p:ph type="title" idx="5"/>
          </p:nvPr>
        </p:nvSpPr>
        <p:spPr>
          <a:xfrm>
            <a:off x="3467175" y="6517050"/>
            <a:ext cx="3873000" cy="461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3000"/>
              <a:buFont typeface="IBM Plex Sans SemiBold"/>
              <a:buNone/>
              <a:defRPr sz="1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183" name="Google Shape;183;p35"/>
          <p:cNvSpPr txBox="1">
            <a:spLocks noGrp="1"/>
          </p:cNvSpPr>
          <p:nvPr>
            <p:ph type="title" idx="6"/>
          </p:nvPr>
        </p:nvSpPr>
        <p:spPr>
          <a:xfrm>
            <a:off x="3467175" y="7034250"/>
            <a:ext cx="3873000" cy="3462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184" name="Google Shape;184;p35"/>
          <p:cNvSpPr txBox="1">
            <a:spLocks noGrp="1"/>
          </p:cNvSpPr>
          <p:nvPr>
            <p:ph type="title" idx="7"/>
          </p:nvPr>
        </p:nvSpPr>
        <p:spPr>
          <a:xfrm>
            <a:off x="12758975" y="6517050"/>
            <a:ext cx="3873000" cy="461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3000"/>
              <a:buFont typeface="IBM Plex Sans SemiBold"/>
              <a:buNone/>
              <a:defRPr sz="1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185" name="Google Shape;185;p35"/>
          <p:cNvSpPr txBox="1">
            <a:spLocks noGrp="1"/>
          </p:cNvSpPr>
          <p:nvPr>
            <p:ph type="title" idx="8"/>
          </p:nvPr>
        </p:nvSpPr>
        <p:spPr>
          <a:xfrm>
            <a:off x="12758975" y="7034250"/>
            <a:ext cx="3873000" cy="3462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Quote | Six + Matcha">
  <p:cSld name="TITLE_AND_BODY_4_1_1_1_1_1_1_1_1_1">
    <p:bg>
      <p:bgPr>
        <a:solidFill>
          <a:schemeClr val="lt1"/>
        </a:solidFill>
        <a:effectLst/>
      </p:bgPr>
    </p:bg>
    <p:spTree>
      <p:nvGrpSpPr>
        <p:cNvPr id="1" name="Shape 186"/>
        <p:cNvGrpSpPr/>
        <p:nvPr/>
      </p:nvGrpSpPr>
      <p:grpSpPr>
        <a:xfrm>
          <a:off x="0" y="0"/>
          <a:ext cx="0" cy="0"/>
          <a:chOff x="0" y="0"/>
          <a:chExt cx="0" cy="0"/>
        </a:xfrm>
      </p:grpSpPr>
      <p:sp>
        <p:nvSpPr>
          <p:cNvPr id="187" name="Google Shape;187;p36"/>
          <p:cNvSpPr/>
          <p:nvPr/>
        </p:nvSpPr>
        <p:spPr>
          <a:xfrm>
            <a:off x="1150301" y="2043940"/>
            <a:ext cx="5146800" cy="34209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IBM Plex Sans"/>
              <a:ea typeface="IBM Plex Sans"/>
              <a:cs typeface="IBM Plex Sans"/>
              <a:sym typeface="IBM Plex Sans"/>
            </a:endParaRPr>
          </a:p>
        </p:txBody>
      </p:sp>
      <p:sp>
        <p:nvSpPr>
          <p:cNvPr id="188" name="Google Shape;188;p36"/>
          <p:cNvSpPr txBox="1">
            <a:spLocks noGrp="1"/>
          </p:cNvSpPr>
          <p:nvPr>
            <p:ph type="title"/>
          </p:nvPr>
        </p:nvSpPr>
        <p:spPr>
          <a:xfrm>
            <a:off x="1601450" y="4419330"/>
            <a:ext cx="4235100" cy="30780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1pPr>
            <a:lvl2pPr marR="0" lvl="1"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2pPr>
            <a:lvl3pPr marR="0" lvl="2"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3pPr>
            <a:lvl4pPr marR="0" lvl="3"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4pPr>
            <a:lvl5pPr marR="0" lvl="4"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5pPr>
            <a:lvl6pPr marR="0" lvl="5"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6pPr>
            <a:lvl7pPr marR="0" lvl="6"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7pPr>
            <a:lvl8pPr marR="0" lvl="7"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8pPr>
            <a:lvl9pPr marR="0" lvl="8"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189" name="Google Shape;189;p36"/>
          <p:cNvSpPr txBox="1">
            <a:spLocks noGrp="1"/>
          </p:cNvSpPr>
          <p:nvPr>
            <p:ph type="title" idx="2"/>
          </p:nvPr>
        </p:nvSpPr>
        <p:spPr>
          <a:xfrm>
            <a:off x="1601450" y="4812113"/>
            <a:ext cx="4235100" cy="20790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1pPr>
            <a:lvl2pPr marR="0" lvl="1"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2pPr>
            <a:lvl3pPr marR="0" lvl="2"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3pPr>
            <a:lvl4pPr marR="0" lvl="3"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4pPr>
            <a:lvl5pPr marR="0" lvl="4"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5pPr>
            <a:lvl6pPr marR="0" lvl="5"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6pPr>
            <a:lvl7pPr marR="0" lvl="6"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7pPr>
            <a:lvl8pPr marR="0" lvl="7"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8pPr>
            <a:lvl9pPr marR="0" lvl="8"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9pPr>
          </a:lstStyle>
          <a:p>
            <a:endParaRPr/>
          </a:p>
        </p:txBody>
      </p:sp>
      <p:sp>
        <p:nvSpPr>
          <p:cNvPr id="190" name="Google Shape;190;p36"/>
          <p:cNvSpPr txBox="1">
            <a:spLocks noGrp="1"/>
          </p:cNvSpPr>
          <p:nvPr>
            <p:ph type="title" idx="3"/>
          </p:nvPr>
        </p:nvSpPr>
        <p:spPr>
          <a:xfrm>
            <a:off x="1603025" y="2498625"/>
            <a:ext cx="4235100" cy="16104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191" name="Google Shape;191;p36"/>
          <p:cNvSpPr txBox="1">
            <a:spLocks noGrp="1"/>
          </p:cNvSpPr>
          <p:nvPr>
            <p:ph type="title" idx="4"/>
          </p:nvPr>
        </p:nvSpPr>
        <p:spPr>
          <a:xfrm>
            <a:off x="1143000" y="1143000"/>
            <a:ext cx="15990900" cy="646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2pPr>
            <a:lvl3pPr marR="0" lvl="2"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3pPr>
            <a:lvl4pPr marR="0" lvl="3"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4pPr>
            <a:lvl5pPr marR="0" lvl="4"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5pPr>
            <a:lvl6pPr marR="0" lvl="5"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6pPr>
            <a:lvl7pPr marR="0" lvl="6"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7pPr>
            <a:lvl8pPr marR="0" lvl="7"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8pPr>
            <a:lvl9pPr marR="0" lvl="8"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9pPr>
          </a:lstStyle>
          <a:p>
            <a:endParaRPr/>
          </a:p>
        </p:txBody>
      </p:sp>
      <p:sp>
        <p:nvSpPr>
          <p:cNvPr id="192" name="Google Shape;192;p36"/>
          <p:cNvSpPr/>
          <p:nvPr/>
        </p:nvSpPr>
        <p:spPr>
          <a:xfrm>
            <a:off x="11994200" y="5723090"/>
            <a:ext cx="5146800" cy="34209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IBM Plex Sans"/>
              <a:ea typeface="IBM Plex Sans"/>
              <a:cs typeface="IBM Plex Sans"/>
              <a:sym typeface="IBM Plex Sans"/>
            </a:endParaRPr>
          </a:p>
        </p:txBody>
      </p:sp>
      <p:sp>
        <p:nvSpPr>
          <p:cNvPr id="193" name="Google Shape;193;p36"/>
          <p:cNvSpPr/>
          <p:nvPr/>
        </p:nvSpPr>
        <p:spPr>
          <a:xfrm>
            <a:off x="6572250" y="5723090"/>
            <a:ext cx="5146800" cy="34209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IBM Plex Sans"/>
              <a:ea typeface="IBM Plex Sans"/>
              <a:cs typeface="IBM Plex Sans"/>
              <a:sym typeface="IBM Plex Sans"/>
            </a:endParaRPr>
          </a:p>
        </p:txBody>
      </p:sp>
      <p:sp>
        <p:nvSpPr>
          <p:cNvPr id="194" name="Google Shape;194;p36"/>
          <p:cNvSpPr/>
          <p:nvPr/>
        </p:nvSpPr>
        <p:spPr>
          <a:xfrm>
            <a:off x="11990850" y="2043940"/>
            <a:ext cx="5146800" cy="34209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IBM Plex Sans"/>
              <a:ea typeface="IBM Plex Sans"/>
              <a:cs typeface="IBM Plex Sans"/>
              <a:sym typeface="IBM Plex Sans"/>
            </a:endParaRPr>
          </a:p>
        </p:txBody>
      </p:sp>
      <p:sp>
        <p:nvSpPr>
          <p:cNvPr id="195" name="Google Shape;195;p36"/>
          <p:cNvSpPr/>
          <p:nvPr/>
        </p:nvSpPr>
        <p:spPr>
          <a:xfrm>
            <a:off x="6570575" y="2043940"/>
            <a:ext cx="5146800" cy="34209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IBM Plex Sans"/>
              <a:ea typeface="IBM Plex Sans"/>
              <a:cs typeface="IBM Plex Sans"/>
              <a:sym typeface="IBM Plex Sans"/>
            </a:endParaRPr>
          </a:p>
        </p:txBody>
      </p:sp>
      <p:sp>
        <p:nvSpPr>
          <p:cNvPr id="196" name="Google Shape;196;p36"/>
          <p:cNvSpPr/>
          <p:nvPr/>
        </p:nvSpPr>
        <p:spPr>
          <a:xfrm>
            <a:off x="1150300" y="5723090"/>
            <a:ext cx="5146800" cy="34209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IBM Plex Sans"/>
              <a:ea typeface="IBM Plex Sans"/>
              <a:cs typeface="IBM Plex Sans"/>
              <a:sym typeface="IBM Plex Sans"/>
            </a:endParaRPr>
          </a:p>
        </p:txBody>
      </p:sp>
      <p:sp>
        <p:nvSpPr>
          <p:cNvPr id="197" name="Google Shape;197;p36"/>
          <p:cNvSpPr/>
          <p:nvPr/>
        </p:nvSpPr>
        <p:spPr>
          <a:xfrm>
            <a:off x="1150300" y="5312440"/>
            <a:ext cx="5146800" cy="1524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3363D"/>
              </a:buClr>
              <a:buSzPts val="2300"/>
              <a:buFont typeface="Arial"/>
              <a:buNone/>
            </a:pPr>
            <a:endParaRPr sz="2400" b="0" i="0" u="none" strike="noStrike" cap="none">
              <a:solidFill>
                <a:schemeClr val="dk1"/>
              </a:solidFill>
              <a:latin typeface="IBM Plex Mono"/>
              <a:ea typeface="IBM Plex Mono"/>
              <a:cs typeface="IBM Plex Mono"/>
              <a:sym typeface="IBM Plex Mono"/>
            </a:endParaRPr>
          </a:p>
        </p:txBody>
      </p:sp>
      <p:sp>
        <p:nvSpPr>
          <p:cNvPr id="198" name="Google Shape;198;p36"/>
          <p:cNvSpPr/>
          <p:nvPr/>
        </p:nvSpPr>
        <p:spPr>
          <a:xfrm>
            <a:off x="6570575" y="5312440"/>
            <a:ext cx="5146800" cy="1524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3363D"/>
              </a:buClr>
              <a:buSzPts val="2300"/>
              <a:buFont typeface="Arial"/>
              <a:buNone/>
            </a:pPr>
            <a:endParaRPr sz="2400" b="0" i="0" u="none" strike="noStrike" cap="none">
              <a:solidFill>
                <a:schemeClr val="dk1"/>
              </a:solidFill>
              <a:latin typeface="IBM Plex Mono"/>
              <a:ea typeface="IBM Plex Mono"/>
              <a:cs typeface="IBM Plex Mono"/>
              <a:sym typeface="IBM Plex Mono"/>
            </a:endParaRPr>
          </a:p>
        </p:txBody>
      </p:sp>
      <p:sp>
        <p:nvSpPr>
          <p:cNvPr id="199" name="Google Shape;199;p36"/>
          <p:cNvSpPr/>
          <p:nvPr/>
        </p:nvSpPr>
        <p:spPr>
          <a:xfrm>
            <a:off x="11990850" y="5312440"/>
            <a:ext cx="5146800" cy="1524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3363D"/>
              </a:buClr>
              <a:buSzPts val="2300"/>
              <a:buFont typeface="Arial"/>
              <a:buNone/>
            </a:pPr>
            <a:endParaRPr sz="2400" b="0" i="0" u="none" strike="noStrike" cap="none">
              <a:solidFill>
                <a:schemeClr val="dk1"/>
              </a:solidFill>
              <a:latin typeface="IBM Plex Mono"/>
              <a:ea typeface="IBM Plex Mono"/>
              <a:cs typeface="IBM Plex Mono"/>
              <a:sym typeface="IBM Plex Mono"/>
            </a:endParaRPr>
          </a:p>
        </p:txBody>
      </p:sp>
      <p:sp>
        <p:nvSpPr>
          <p:cNvPr id="200" name="Google Shape;200;p36"/>
          <p:cNvSpPr/>
          <p:nvPr/>
        </p:nvSpPr>
        <p:spPr>
          <a:xfrm>
            <a:off x="1151975" y="8991590"/>
            <a:ext cx="5146800" cy="1524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3363D"/>
              </a:buClr>
              <a:buSzPts val="23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01" name="Google Shape;201;p36"/>
          <p:cNvSpPr/>
          <p:nvPr/>
        </p:nvSpPr>
        <p:spPr>
          <a:xfrm>
            <a:off x="6572250" y="8991590"/>
            <a:ext cx="5146800" cy="1524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3363D"/>
              </a:buClr>
              <a:buSzPts val="23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02" name="Google Shape;202;p36"/>
          <p:cNvSpPr/>
          <p:nvPr/>
        </p:nvSpPr>
        <p:spPr>
          <a:xfrm>
            <a:off x="11992525" y="8991590"/>
            <a:ext cx="5146800" cy="1524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3363D"/>
              </a:buClr>
              <a:buSzPts val="23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03" name="Google Shape;203;p36"/>
          <p:cNvSpPr txBox="1">
            <a:spLocks noGrp="1"/>
          </p:cNvSpPr>
          <p:nvPr>
            <p:ph type="title" idx="5"/>
          </p:nvPr>
        </p:nvSpPr>
        <p:spPr>
          <a:xfrm>
            <a:off x="7025638" y="4411718"/>
            <a:ext cx="4235100" cy="30780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1pPr>
            <a:lvl2pPr marR="0" lvl="1"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2pPr>
            <a:lvl3pPr marR="0" lvl="2"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3pPr>
            <a:lvl4pPr marR="0" lvl="3"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4pPr>
            <a:lvl5pPr marR="0" lvl="4"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5pPr>
            <a:lvl6pPr marR="0" lvl="5"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6pPr>
            <a:lvl7pPr marR="0" lvl="6"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7pPr>
            <a:lvl8pPr marR="0" lvl="7"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8pPr>
            <a:lvl9pPr marR="0" lvl="8"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204" name="Google Shape;204;p36"/>
          <p:cNvSpPr txBox="1">
            <a:spLocks noGrp="1"/>
          </p:cNvSpPr>
          <p:nvPr>
            <p:ph type="title" idx="6"/>
          </p:nvPr>
        </p:nvSpPr>
        <p:spPr>
          <a:xfrm>
            <a:off x="7025638" y="4804500"/>
            <a:ext cx="4235100" cy="20790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1pPr>
            <a:lvl2pPr marR="0" lvl="1"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2pPr>
            <a:lvl3pPr marR="0" lvl="2"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3pPr>
            <a:lvl4pPr marR="0" lvl="3"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4pPr>
            <a:lvl5pPr marR="0" lvl="4"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5pPr>
            <a:lvl6pPr marR="0" lvl="5"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6pPr>
            <a:lvl7pPr marR="0" lvl="6"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7pPr>
            <a:lvl8pPr marR="0" lvl="7"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8pPr>
            <a:lvl9pPr marR="0" lvl="8"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9pPr>
          </a:lstStyle>
          <a:p>
            <a:endParaRPr/>
          </a:p>
        </p:txBody>
      </p:sp>
      <p:sp>
        <p:nvSpPr>
          <p:cNvPr id="205" name="Google Shape;205;p36"/>
          <p:cNvSpPr txBox="1">
            <a:spLocks noGrp="1"/>
          </p:cNvSpPr>
          <p:nvPr>
            <p:ph type="title" idx="7"/>
          </p:nvPr>
        </p:nvSpPr>
        <p:spPr>
          <a:xfrm>
            <a:off x="7027213" y="2491013"/>
            <a:ext cx="4235100" cy="16104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206" name="Google Shape;206;p36"/>
          <p:cNvSpPr txBox="1">
            <a:spLocks noGrp="1"/>
          </p:cNvSpPr>
          <p:nvPr>
            <p:ph type="title" idx="8"/>
          </p:nvPr>
        </p:nvSpPr>
        <p:spPr>
          <a:xfrm>
            <a:off x="12449813" y="4411718"/>
            <a:ext cx="4235100" cy="30780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1pPr>
            <a:lvl2pPr marR="0" lvl="1"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2pPr>
            <a:lvl3pPr marR="0" lvl="2"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3pPr>
            <a:lvl4pPr marR="0" lvl="3"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4pPr>
            <a:lvl5pPr marR="0" lvl="4"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5pPr>
            <a:lvl6pPr marR="0" lvl="5"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6pPr>
            <a:lvl7pPr marR="0" lvl="6"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7pPr>
            <a:lvl8pPr marR="0" lvl="7"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8pPr>
            <a:lvl9pPr marR="0" lvl="8"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207" name="Google Shape;207;p36"/>
          <p:cNvSpPr txBox="1">
            <a:spLocks noGrp="1"/>
          </p:cNvSpPr>
          <p:nvPr>
            <p:ph type="title" idx="9"/>
          </p:nvPr>
        </p:nvSpPr>
        <p:spPr>
          <a:xfrm>
            <a:off x="12449813" y="4804500"/>
            <a:ext cx="4235100" cy="20790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1pPr>
            <a:lvl2pPr marR="0" lvl="1"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2pPr>
            <a:lvl3pPr marR="0" lvl="2"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3pPr>
            <a:lvl4pPr marR="0" lvl="3"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4pPr>
            <a:lvl5pPr marR="0" lvl="4"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5pPr>
            <a:lvl6pPr marR="0" lvl="5"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6pPr>
            <a:lvl7pPr marR="0" lvl="6"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7pPr>
            <a:lvl8pPr marR="0" lvl="7"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8pPr>
            <a:lvl9pPr marR="0" lvl="8"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9pPr>
          </a:lstStyle>
          <a:p>
            <a:endParaRPr/>
          </a:p>
        </p:txBody>
      </p:sp>
      <p:sp>
        <p:nvSpPr>
          <p:cNvPr id="208" name="Google Shape;208;p36"/>
          <p:cNvSpPr txBox="1">
            <a:spLocks noGrp="1"/>
          </p:cNvSpPr>
          <p:nvPr>
            <p:ph type="title" idx="13"/>
          </p:nvPr>
        </p:nvSpPr>
        <p:spPr>
          <a:xfrm>
            <a:off x="12451388" y="2491013"/>
            <a:ext cx="4235100" cy="16104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209" name="Google Shape;209;p36"/>
          <p:cNvSpPr txBox="1">
            <a:spLocks noGrp="1"/>
          </p:cNvSpPr>
          <p:nvPr>
            <p:ph type="title" idx="14"/>
          </p:nvPr>
        </p:nvSpPr>
        <p:spPr>
          <a:xfrm>
            <a:off x="1600675" y="8097355"/>
            <a:ext cx="4235100" cy="30780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1pPr>
            <a:lvl2pPr marR="0" lvl="1"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2pPr>
            <a:lvl3pPr marR="0" lvl="2"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3pPr>
            <a:lvl4pPr marR="0" lvl="3"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4pPr>
            <a:lvl5pPr marR="0" lvl="4"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5pPr>
            <a:lvl6pPr marR="0" lvl="5"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6pPr>
            <a:lvl7pPr marR="0" lvl="6"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7pPr>
            <a:lvl8pPr marR="0" lvl="7"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8pPr>
            <a:lvl9pPr marR="0" lvl="8"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210" name="Google Shape;210;p36"/>
          <p:cNvSpPr txBox="1">
            <a:spLocks noGrp="1"/>
          </p:cNvSpPr>
          <p:nvPr>
            <p:ph type="title" idx="15"/>
          </p:nvPr>
        </p:nvSpPr>
        <p:spPr>
          <a:xfrm>
            <a:off x="1600675" y="8490138"/>
            <a:ext cx="4235100" cy="20790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1pPr>
            <a:lvl2pPr marR="0" lvl="1"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2pPr>
            <a:lvl3pPr marR="0" lvl="2"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3pPr>
            <a:lvl4pPr marR="0" lvl="3"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4pPr>
            <a:lvl5pPr marR="0" lvl="4"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5pPr>
            <a:lvl6pPr marR="0" lvl="5"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6pPr>
            <a:lvl7pPr marR="0" lvl="6"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7pPr>
            <a:lvl8pPr marR="0" lvl="7"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8pPr>
            <a:lvl9pPr marR="0" lvl="8"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9pPr>
          </a:lstStyle>
          <a:p>
            <a:endParaRPr/>
          </a:p>
        </p:txBody>
      </p:sp>
      <p:sp>
        <p:nvSpPr>
          <p:cNvPr id="211" name="Google Shape;211;p36"/>
          <p:cNvSpPr txBox="1">
            <a:spLocks noGrp="1"/>
          </p:cNvSpPr>
          <p:nvPr>
            <p:ph type="title" idx="16"/>
          </p:nvPr>
        </p:nvSpPr>
        <p:spPr>
          <a:xfrm>
            <a:off x="1602250" y="6176650"/>
            <a:ext cx="4235100" cy="16104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212" name="Google Shape;212;p36"/>
          <p:cNvSpPr txBox="1">
            <a:spLocks noGrp="1"/>
          </p:cNvSpPr>
          <p:nvPr>
            <p:ph type="title" idx="17"/>
          </p:nvPr>
        </p:nvSpPr>
        <p:spPr>
          <a:xfrm>
            <a:off x="7024863" y="8089743"/>
            <a:ext cx="4235100" cy="30780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1pPr>
            <a:lvl2pPr marR="0" lvl="1"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2pPr>
            <a:lvl3pPr marR="0" lvl="2"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3pPr>
            <a:lvl4pPr marR="0" lvl="3"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4pPr>
            <a:lvl5pPr marR="0" lvl="4"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5pPr>
            <a:lvl6pPr marR="0" lvl="5"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6pPr>
            <a:lvl7pPr marR="0" lvl="6"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7pPr>
            <a:lvl8pPr marR="0" lvl="7"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8pPr>
            <a:lvl9pPr marR="0" lvl="8"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213" name="Google Shape;213;p36"/>
          <p:cNvSpPr txBox="1">
            <a:spLocks noGrp="1"/>
          </p:cNvSpPr>
          <p:nvPr>
            <p:ph type="title" idx="18"/>
          </p:nvPr>
        </p:nvSpPr>
        <p:spPr>
          <a:xfrm>
            <a:off x="7024863" y="8482525"/>
            <a:ext cx="4235100" cy="20790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1pPr>
            <a:lvl2pPr marR="0" lvl="1"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2pPr>
            <a:lvl3pPr marR="0" lvl="2"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3pPr>
            <a:lvl4pPr marR="0" lvl="3"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4pPr>
            <a:lvl5pPr marR="0" lvl="4"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5pPr>
            <a:lvl6pPr marR="0" lvl="5"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6pPr>
            <a:lvl7pPr marR="0" lvl="6"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7pPr>
            <a:lvl8pPr marR="0" lvl="7"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8pPr>
            <a:lvl9pPr marR="0" lvl="8"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9pPr>
          </a:lstStyle>
          <a:p>
            <a:endParaRPr/>
          </a:p>
        </p:txBody>
      </p:sp>
      <p:sp>
        <p:nvSpPr>
          <p:cNvPr id="214" name="Google Shape;214;p36"/>
          <p:cNvSpPr txBox="1">
            <a:spLocks noGrp="1"/>
          </p:cNvSpPr>
          <p:nvPr>
            <p:ph type="title" idx="19"/>
          </p:nvPr>
        </p:nvSpPr>
        <p:spPr>
          <a:xfrm>
            <a:off x="7026438" y="6169038"/>
            <a:ext cx="4235100" cy="16104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215" name="Google Shape;215;p36"/>
          <p:cNvSpPr txBox="1">
            <a:spLocks noGrp="1"/>
          </p:cNvSpPr>
          <p:nvPr>
            <p:ph type="title" idx="20"/>
          </p:nvPr>
        </p:nvSpPr>
        <p:spPr>
          <a:xfrm>
            <a:off x="12449038" y="8089743"/>
            <a:ext cx="4235100" cy="30780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1pPr>
            <a:lvl2pPr marR="0" lvl="1"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2pPr>
            <a:lvl3pPr marR="0" lvl="2"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3pPr>
            <a:lvl4pPr marR="0" lvl="3"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4pPr>
            <a:lvl5pPr marR="0" lvl="4"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5pPr>
            <a:lvl6pPr marR="0" lvl="5"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6pPr>
            <a:lvl7pPr marR="0" lvl="6"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7pPr>
            <a:lvl8pPr marR="0" lvl="7"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8pPr>
            <a:lvl9pPr marR="0" lvl="8" algn="r" rtl="0">
              <a:lnSpc>
                <a:spcPct val="100000"/>
              </a:lnSpc>
              <a:spcBef>
                <a:spcPts val="0"/>
              </a:spcBef>
              <a:spcAft>
                <a:spcPts val="0"/>
              </a:spcAft>
              <a:buClr>
                <a:schemeClr val="dk1"/>
              </a:buClr>
              <a:buSzPts val="2000"/>
              <a:buFont typeface="IBM Plex Sans SemiBold"/>
              <a:buNone/>
              <a:defRPr sz="20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216" name="Google Shape;216;p36"/>
          <p:cNvSpPr txBox="1">
            <a:spLocks noGrp="1"/>
          </p:cNvSpPr>
          <p:nvPr>
            <p:ph type="title" idx="21"/>
          </p:nvPr>
        </p:nvSpPr>
        <p:spPr>
          <a:xfrm>
            <a:off x="12449038" y="8482525"/>
            <a:ext cx="4235100" cy="20790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1pPr>
            <a:lvl2pPr marR="0" lvl="1"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2pPr>
            <a:lvl3pPr marR="0" lvl="2"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3pPr>
            <a:lvl4pPr marR="0" lvl="3"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4pPr>
            <a:lvl5pPr marR="0" lvl="4"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5pPr>
            <a:lvl6pPr marR="0" lvl="5"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6pPr>
            <a:lvl7pPr marR="0" lvl="6"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7pPr>
            <a:lvl8pPr marR="0" lvl="7"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8pPr>
            <a:lvl9pPr marR="0" lvl="8" algn="r" rtl="0">
              <a:lnSpc>
                <a:spcPct val="100000"/>
              </a:lnSpc>
              <a:spcBef>
                <a:spcPts val="0"/>
              </a:spcBef>
              <a:spcAft>
                <a:spcPts val="0"/>
              </a:spcAft>
              <a:buClr>
                <a:schemeClr val="dk1"/>
              </a:buClr>
              <a:buSzPts val="1500"/>
              <a:buFont typeface="IBM Plex Sans"/>
              <a:buNone/>
              <a:defRPr sz="1500" b="0" i="0" u="none" strike="noStrike" cap="none">
                <a:solidFill>
                  <a:srgbClr val="000000"/>
                </a:solidFill>
                <a:latin typeface="IBM Plex Sans"/>
                <a:ea typeface="IBM Plex Sans"/>
                <a:cs typeface="IBM Plex Sans"/>
                <a:sym typeface="IBM Plex Sans"/>
              </a:defRPr>
            </a:lvl9pPr>
          </a:lstStyle>
          <a:p>
            <a:endParaRPr/>
          </a:p>
        </p:txBody>
      </p:sp>
      <p:sp>
        <p:nvSpPr>
          <p:cNvPr id="217" name="Google Shape;217;p36"/>
          <p:cNvSpPr txBox="1">
            <a:spLocks noGrp="1"/>
          </p:cNvSpPr>
          <p:nvPr>
            <p:ph type="title" idx="22"/>
          </p:nvPr>
        </p:nvSpPr>
        <p:spPr>
          <a:xfrm>
            <a:off x="12450613" y="6169038"/>
            <a:ext cx="4235100" cy="16104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Stats | Four icons">
  <p:cSld name="TITLE_AND_BODY_4_1_1_1_1_1_1_1_1_1_1">
    <p:bg>
      <p:bgPr>
        <a:solidFill>
          <a:schemeClr val="lt1"/>
        </a:solidFill>
        <a:effectLst/>
      </p:bgPr>
    </p:bg>
    <p:spTree>
      <p:nvGrpSpPr>
        <p:cNvPr id="1" name="Shape 218"/>
        <p:cNvGrpSpPr/>
        <p:nvPr/>
      </p:nvGrpSpPr>
      <p:grpSpPr>
        <a:xfrm>
          <a:off x="0" y="0"/>
          <a:ext cx="0" cy="0"/>
          <a:chOff x="0" y="0"/>
          <a:chExt cx="0" cy="0"/>
        </a:xfrm>
      </p:grpSpPr>
      <p:sp>
        <p:nvSpPr>
          <p:cNvPr id="219" name="Google Shape;219;p37"/>
          <p:cNvSpPr txBox="1">
            <a:spLocks noGrp="1"/>
          </p:cNvSpPr>
          <p:nvPr>
            <p:ph type="title"/>
          </p:nvPr>
        </p:nvSpPr>
        <p:spPr>
          <a:xfrm>
            <a:off x="1369775" y="6452010"/>
            <a:ext cx="3548700" cy="423300"/>
          </a:xfrm>
          <a:prstGeom prst="rect">
            <a:avLst/>
          </a:prstGeom>
          <a:noFill/>
          <a:ln>
            <a:noFill/>
          </a:ln>
        </p:spPr>
        <p:txBody>
          <a:bodyPr spcFirstLastPara="1" wrap="square" lIns="0" tIns="0" rIns="0" bIns="0" anchor="ctr" anchorCtr="0">
            <a:spAutoFit/>
          </a:bodyPr>
          <a:lstStyle>
            <a:lvl1pPr marR="0" lvl="0"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220" name="Google Shape;220;p37"/>
          <p:cNvSpPr txBox="1">
            <a:spLocks noGrp="1"/>
          </p:cNvSpPr>
          <p:nvPr>
            <p:ph type="title" idx="2"/>
          </p:nvPr>
        </p:nvSpPr>
        <p:spPr>
          <a:xfrm>
            <a:off x="5361525" y="6449213"/>
            <a:ext cx="3548700" cy="423300"/>
          </a:xfrm>
          <a:prstGeom prst="rect">
            <a:avLst/>
          </a:prstGeom>
          <a:noFill/>
          <a:ln>
            <a:noFill/>
          </a:ln>
        </p:spPr>
        <p:txBody>
          <a:bodyPr spcFirstLastPara="1" wrap="square" lIns="0" tIns="0" rIns="0" bIns="0" anchor="ctr" anchorCtr="0">
            <a:spAutoFit/>
          </a:bodyPr>
          <a:lstStyle>
            <a:lvl1pPr marR="0" lvl="0"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221" name="Google Shape;221;p37"/>
          <p:cNvSpPr txBox="1">
            <a:spLocks noGrp="1"/>
          </p:cNvSpPr>
          <p:nvPr>
            <p:ph type="title" idx="3"/>
          </p:nvPr>
        </p:nvSpPr>
        <p:spPr>
          <a:xfrm>
            <a:off x="9353275" y="6450623"/>
            <a:ext cx="3548700" cy="423300"/>
          </a:xfrm>
          <a:prstGeom prst="rect">
            <a:avLst/>
          </a:prstGeom>
          <a:noFill/>
          <a:ln>
            <a:noFill/>
          </a:ln>
        </p:spPr>
        <p:txBody>
          <a:bodyPr spcFirstLastPara="1" wrap="square" lIns="0" tIns="0" rIns="0" bIns="0" anchor="ctr" anchorCtr="0">
            <a:spAutoFit/>
          </a:bodyPr>
          <a:lstStyle>
            <a:lvl1pPr marR="0" lvl="0"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222" name="Google Shape;222;p37"/>
          <p:cNvSpPr txBox="1">
            <a:spLocks noGrp="1"/>
          </p:cNvSpPr>
          <p:nvPr>
            <p:ph type="title" idx="4"/>
          </p:nvPr>
        </p:nvSpPr>
        <p:spPr>
          <a:xfrm>
            <a:off x="13345025" y="6447826"/>
            <a:ext cx="3548700" cy="423300"/>
          </a:xfrm>
          <a:prstGeom prst="rect">
            <a:avLst/>
          </a:prstGeom>
          <a:noFill/>
          <a:ln>
            <a:noFill/>
          </a:ln>
        </p:spPr>
        <p:txBody>
          <a:bodyPr spcFirstLastPara="1" wrap="square" lIns="0" tIns="0" rIns="0" bIns="0" anchor="ctr" anchorCtr="0">
            <a:spAutoFit/>
          </a:bodyPr>
          <a:lstStyle>
            <a:lvl1pPr marR="0" lvl="0"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223" name="Google Shape;223;p37"/>
          <p:cNvSpPr txBox="1">
            <a:spLocks noGrp="1"/>
          </p:cNvSpPr>
          <p:nvPr>
            <p:ph type="title" idx="5"/>
          </p:nvPr>
        </p:nvSpPr>
        <p:spPr>
          <a:xfrm>
            <a:off x="1143000" y="1828800"/>
            <a:ext cx="15990900" cy="6465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2pPr>
            <a:lvl3pPr marR="0" lvl="2"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3pPr>
            <a:lvl4pPr marR="0" lvl="3"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4pPr>
            <a:lvl5pPr marR="0" lvl="4"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5pPr>
            <a:lvl6pPr marR="0" lvl="5"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6pPr>
            <a:lvl7pPr marR="0" lvl="6"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7pPr>
            <a:lvl8pPr marR="0" lvl="7"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8pPr>
            <a:lvl9pPr marR="0" lvl="8"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tats | Three icons">
  <p:cSld name="TITLE_AND_BODY_4_1_1_1_1_1_1_1_1_1_1_1">
    <p:bg>
      <p:bgPr>
        <a:solidFill>
          <a:schemeClr val="lt1"/>
        </a:solidFill>
        <a:effectLst/>
      </p:bgPr>
    </p:bg>
    <p:spTree>
      <p:nvGrpSpPr>
        <p:cNvPr id="1" name="Shape 224"/>
        <p:cNvGrpSpPr/>
        <p:nvPr/>
      </p:nvGrpSpPr>
      <p:grpSpPr>
        <a:xfrm>
          <a:off x="0" y="0"/>
          <a:ext cx="0" cy="0"/>
          <a:chOff x="0" y="0"/>
          <a:chExt cx="0" cy="0"/>
        </a:xfrm>
      </p:grpSpPr>
      <p:sp>
        <p:nvSpPr>
          <p:cNvPr id="225" name="Google Shape;225;p38"/>
          <p:cNvSpPr txBox="1">
            <a:spLocks noGrp="1"/>
          </p:cNvSpPr>
          <p:nvPr>
            <p:ph type="title"/>
          </p:nvPr>
        </p:nvSpPr>
        <p:spPr>
          <a:xfrm>
            <a:off x="2035475" y="6985410"/>
            <a:ext cx="3548700" cy="4233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1pPr>
            <a:lvl2pPr marR="0" lvl="1"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2pPr>
            <a:lvl3pPr marR="0" lvl="2"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3pPr>
            <a:lvl4pPr marR="0" lvl="3"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4pPr>
            <a:lvl5pPr marR="0" lvl="4"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5pPr>
            <a:lvl6pPr marR="0" lvl="5"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6pPr>
            <a:lvl7pPr marR="0" lvl="6"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7pPr>
            <a:lvl8pPr marR="0" lvl="7"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8pPr>
            <a:lvl9pPr marR="0" lvl="8"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9pPr>
          </a:lstStyle>
          <a:p>
            <a:endParaRPr/>
          </a:p>
        </p:txBody>
      </p:sp>
      <p:sp>
        <p:nvSpPr>
          <p:cNvPr id="226" name="Google Shape;226;p38"/>
          <p:cNvSpPr txBox="1">
            <a:spLocks noGrp="1"/>
          </p:cNvSpPr>
          <p:nvPr>
            <p:ph type="title" idx="2"/>
          </p:nvPr>
        </p:nvSpPr>
        <p:spPr>
          <a:xfrm>
            <a:off x="7373075" y="6982613"/>
            <a:ext cx="3548700" cy="4233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1pPr>
            <a:lvl2pPr marR="0" lvl="1"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2pPr>
            <a:lvl3pPr marR="0" lvl="2"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3pPr>
            <a:lvl4pPr marR="0" lvl="3"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4pPr>
            <a:lvl5pPr marR="0" lvl="4"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5pPr>
            <a:lvl6pPr marR="0" lvl="5"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6pPr>
            <a:lvl7pPr marR="0" lvl="6"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7pPr>
            <a:lvl8pPr marR="0" lvl="7"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8pPr>
            <a:lvl9pPr marR="0" lvl="8"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9pPr>
          </a:lstStyle>
          <a:p>
            <a:endParaRPr/>
          </a:p>
        </p:txBody>
      </p:sp>
      <p:sp>
        <p:nvSpPr>
          <p:cNvPr id="227" name="Google Shape;227;p38"/>
          <p:cNvSpPr txBox="1">
            <a:spLocks noGrp="1"/>
          </p:cNvSpPr>
          <p:nvPr>
            <p:ph type="title" idx="3"/>
          </p:nvPr>
        </p:nvSpPr>
        <p:spPr>
          <a:xfrm>
            <a:off x="12208225" y="6984023"/>
            <a:ext cx="3548700" cy="4233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1pPr>
            <a:lvl2pPr marR="0" lvl="1"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2pPr>
            <a:lvl3pPr marR="0" lvl="2"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3pPr>
            <a:lvl4pPr marR="0" lvl="3"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4pPr>
            <a:lvl5pPr marR="0" lvl="4"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5pPr>
            <a:lvl6pPr marR="0" lvl="5"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6pPr>
            <a:lvl7pPr marR="0" lvl="6"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7pPr>
            <a:lvl8pPr marR="0" lvl="7"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8pPr>
            <a:lvl9pPr marR="0" lvl="8" algn="ctr" rtl="0">
              <a:lnSpc>
                <a:spcPct val="100000"/>
              </a:lnSpc>
              <a:spcBef>
                <a:spcPts val="0"/>
              </a:spcBef>
              <a:spcAft>
                <a:spcPts val="0"/>
              </a:spcAft>
              <a:buClr>
                <a:srgbClr val="000000"/>
              </a:buClr>
              <a:buSzPts val="2400"/>
              <a:buFont typeface="IBM Plex Sans"/>
              <a:buNone/>
              <a:defRPr sz="2400" b="0" i="0" u="none" strike="noStrike" cap="none">
                <a:solidFill>
                  <a:srgbClr val="000000"/>
                </a:solidFill>
                <a:latin typeface="IBM Plex Sans"/>
                <a:ea typeface="IBM Plex Sans"/>
                <a:cs typeface="IBM Plex Sans"/>
                <a:sym typeface="IBM Plex Sans"/>
              </a:defRPr>
            </a:lvl9pPr>
          </a:lstStyle>
          <a:p>
            <a:endParaRPr/>
          </a:p>
        </p:txBody>
      </p:sp>
      <p:sp>
        <p:nvSpPr>
          <p:cNvPr id="228" name="Google Shape;228;p38"/>
          <p:cNvSpPr txBox="1">
            <a:spLocks noGrp="1"/>
          </p:cNvSpPr>
          <p:nvPr>
            <p:ph type="title" idx="4"/>
          </p:nvPr>
        </p:nvSpPr>
        <p:spPr>
          <a:xfrm>
            <a:off x="1143000" y="1828800"/>
            <a:ext cx="15990900" cy="6465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Stats | Three stats">
  <p:cSld name="TITLE_AND_BODY_4_1_1_1_1_1_1_1_1_1_1_1_2">
    <p:bg>
      <p:bgPr>
        <a:solidFill>
          <a:schemeClr val="lt1"/>
        </a:solidFill>
        <a:effectLst/>
      </p:bgPr>
    </p:bg>
    <p:spTree>
      <p:nvGrpSpPr>
        <p:cNvPr id="1" name="Shape 229"/>
        <p:cNvGrpSpPr/>
        <p:nvPr/>
      </p:nvGrpSpPr>
      <p:grpSpPr>
        <a:xfrm>
          <a:off x="0" y="0"/>
          <a:ext cx="0" cy="0"/>
          <a:chOff x="0" y="0"/>
          <a:chExt cx="0" cy="0"/>
        </a:xfrm>
      </p:grpSpPr>
      <p:sp>
        <p:nvSpPr>
          <p:cNvPr id="230" name="Google Shape;230;p39"/>
          <p:cNvSpPr txBox="1">
            <a:spLocks noGrp="1"/>
          </p:cNvSpPr>
          <p:nvPr>
            <p:ph type="subTitle" idx="1"/>
          </p:nvPr>
        </p:nvSpPr>
        <p:spPr>
          <a:xfrm>
            <a:off x="1539725" y="5426900"/>
            <a:ext cx="4540200" cy="1848900"/>
          </a:xfrm>
          <a:prstGeom prst="rect">
            <a:avLst/>
          </a:prstGeom>
          <a:noFill/>
          <a:ln>
            <a:noFill/>
          </a:ln>
        </p:spPr>
        <p:txBody>
          <a:bodyPr spcFirstLastPara="1" wrap="square" lIns="0" tIns="0" rIns="0" bIns="0" anchor="t" anchorCtr="0">
            <a:noAutofit/>
          </a:bodyPr>
          <a:lstStyle>
            <a:lvl1pPr marR="228600" lvl="0" algn="l" rtl="0">
              <a:lnSpc>
                <a:spcPct val="100000"/>
              </a:lnSpc>
              <a:spcBef>
                <a:spcPts val="0"/>
              </a:spcBef>
              <a:spcAft>
                <a:spcPts val="0"/>
              </a:spcAft>
              <a:buClr>
                <a:srgbClr val="000000"/>
              </a:buClr>
              <a:buSzPts val="3000"/>
              <a:buFont typeface="Arial"/>
              <a:buNone/>
              <a:defRPr sz="3000" b="0" i="0" u="none" strike="noStrike" cap="none">
                <a:solidFill>
                  <a:schemeClr val="dk1"/>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9pPr>
          </a:lstStyle>
          <a:p>
            <a:endParaRPr/>
          </a:p>
        </p:txBody>
      </p:sp>
      <p:sp>
        <p:nvSpPr>
          <p:cNvPr id="231" name="Google Shape;231;p39"/>
          <p:cNvSpPr txBox="1">
            <a:spLocks noGrp="1"/>
          </p:cNvSpPr>
          <p:nvPr>
            <p:ph type="subTitle" idx="2"/>
          </p:nvPr>
        </p:nvSpPr>
        <p:spPr>
          <a:xfrm>
            <a:off x="6873975" y="5426900"/>
            <a:ext cx="4540200" cy="1848900"/>
          </a:xfrm>
          <a:prstGeom prst="rect">
            <a:avLst/>
          </a:prstGeom>
          <a:noFill/>
          <a:ln>
            <a:noFill/>
          </a:ln>
        </p:spPr>
        <p:txBody>
          <a:bodyPr spcFirstLastPara="1" wrap="square" lIns="0" tIns="0" rIns="0" bIns="0" anchor="t" anchorCtr="0">
            <a:noAutofit/>
          </a:bodyPr>
          <a:lstStyle>
            <a:lvl1pPr marR="228600" lvl="0" algn="l" rtl="0">
              <a:lnSpc>
                <a:spcPct val="100000"/>
              </a:lnSpc>
              <a:spcBef>
                <a:spcPts val="0"/>
              </a:spcBef>
              <a:spcAft>
                <a:spcPts val="0"/>
              </a:spcAft>
              <a:buClr>
                <a:srgbClr val="000000"/>
              </a:buClr>
              <a:buSzPts val="3000"/>
              <a:buFont typeface="Arial"/>
              <a:buNone/>
              <a:defRPr sz="3000" b="0" i="0" u="none" strike="noStrike" cap="none">
                <a:solidFill>
                  <a:schemeClr val="dk1"/>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9pPr>
          </a:lstStyle>
          <a:p>
            <a:endParaRPr/>
          </a:p>
        </p:txBody>
      </p:sp>
      <p:sp>
        <p:nvSpPr>
          <p:cNvPr id="232" name="Google Shape;232;p39"/>
          <p:cNvSpPr txBox="1">
            <a:spLocks noGrp="1"/>
          </p:cNvSpPr>
          <p:nvPr>
            <p:ph type="subTitle" idx="3"/>
          </p:nvPr>
        </p:nvSpPr>
        <p:spPr>
          <a:xfrm>
            <a:off x="12208225" y="5426900"/>
            <a:ext cx="4540200" cy="1848900"/>
          </a:xfrm>
          <a:prstGeom prst="rect">
            <a:avLst/>
          </a:prstGeom>
          <a:noFill/>
          <a:ln>
            <a:noFill/>
          </a:ln>
        </p:spPr>
        <p:txBody>
          <a:bodyPr spcFirstLastPara="1" wrap="square" lIns="0" tIns="0" rIns="0" bIns="0" anchor="t" anchorCtr="0">
            <a:noAutofit/>
          </a:bodyPr>
          <a:lstStyle>
            <a:lvl1pPr marR="228600" lvl="0" algn="l" rtl="0">
              <a:lnSpc>
                <a:spcPct val="100000"/>
              </a:lnSpc>
              <a:spcBef>
                <a:spcPts val="0"/>
              </a:spcBef>
              <a:spcAft>
                <a:spcPts val="0"/>
              </a:spcAft>
              <a:buClr>
                <a:srgbClr val="000000"/>
              </a:buClr>
              <a:buSzPts val="3000"/>
              <a:buFont typeface="Arial"/>
              <a:buNone/>
              <a:defRPr sz="3000" b="0" i="0" u="none" strike="noStrike" cap="none">
                <a:solidFill>
                  <a:schemeClr val="dk1"/>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IBM Plex Sans"/>
                <a:ea typeface="IBM Plex Sans"/>
                <a:cs typeface="IBM Plex Sans"/>
                <a:sym typeface="IBM Plex Sans"/>
              </a:defRPr>
            </a:lvl9pPr>
          </a:lstStyle>
          <a:p>
            <a:endParaRPr/>
          </a:p>
        </p:txBody>
      </p:sp>
      <p:sp>
        <p:nvSpPr>
          <p:cNvPr id="233" name="Google Shape;233;p39"/>
          <p:cNvSpPr txBox="1">
            <a:spLocks noGrp="1"/>
          </p:cNvSpPr>
          <p:nvPr>
            <p:ph type="title"/>
          </p:nvPr>
        </p:nvSpPr>
        <p:spPr>
          <a:xfrm>
            <a:off x="1542638" y="3574600"/>
            <a:ext cx="4540200" cy="18066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accent2"/>
              </a:buClr>
              <a:buSzPts val="11300"/>
              <a:buFont typeface="Questrial"/>
              <a:buNone/>
              <a:defRPr sz="9600" b="1" i="0" u="none" strike="noStrike" cap="none">
                <a:solidFill>
                  <a:srgbClr val="000000"/>
                </a:solidFill>
                <a:latin typeface="IBM Plex Sans Condensed"/>
                <a:ea typeface="IBM Plex Sans Condensed"/>
                <a:cs typeface="IBM Plex Sans Condensed"/>
                <a:sym typeface="IBM Plex Sans Condensed"/>
              </a:defRPr>
            </a:lvl1pPr>
            <a:lvl2pPr marR="0" lvl="1"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2pPr>
            <a:lvl3pPr marR="0" lvl="2"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3pPr>
            <a:lvl4pPr marR="0" lvl="3"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4pPr>
            <a:lvl5pPr marR="0" lvl="4"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5pPr>
            <a:lvl6pPr marR="0" lvl="5"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6pPr>
            <a:lvl7pPr marR="0" lvl="6"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7pPr>
            <a:lvl8pPr marR="0" lvl="7"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8pPr>
            <a:lvl9pPr marR="0" lvl="8"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9pPr>
          </a:lstStyle>
          <a:p>
            <a:endParaRPr/>
          </a:p>
        </p:txBody>
      </p:sp>
      <p:sp>
        <p:nvSpPr>
          <p:cNvPr id="234" name="Google Shape;234;p39"/>
          <p:cNvSpPr txBox="1">
            <a:spLocks noGrp="1"/>
          </p:cNvSpPr>
          <p:nvPr>
            <p:ph type="title" idx="4"/>
          </p:nvPr>
        </p:nvSpPr>
        <p:spPr>
          <a:xfrm>
            <a:off x="6880313" y="3574600"/>
            <a:ext cx="4540200" cy="18066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1pPr>
            <a:lvl2pPr marR="0" lvl="1"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2pPr>
            <a:lvl3pPr marR="0" lvl="2"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3pPr>
            <a:lvl4pPr marR="0" lvl="3"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4pPr>
            <a:lvl5pPr marR="0" lvl="4"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5pPr>
            <a:lvl6pPr marR="0" lvl="5"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6pPr>
            <a:lvl7pPr marR="0" lvl="6"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7pPr>
            <a:lvl8pPr marR="0" lvl="7"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8pPr>
            <a:lvl9pPr marR="0" lvl="8"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9pPr>
          </a:lstStyle>
          <a:p>
            <a:endParaRPr/>
          </a:p>
        </p:txBody>
      </p:sp>
      <p:sp>
        <p:nvSpPr>
          <p:cNvPr id="235" name="Google Shape;235;p39"/>
          <p:cNvSpPr txBox="1">
            <a:spLocks noGrp="1"/>
          </p:cNvSpPr>
          <p:nvPr>
            <p:ph type="title" idx="5"/>
          </p:nvPr>
        </p:nvSpPr>
        <p:spPr>
          <a:xfrm>
            <a:off x="12215075" y="3574600"/>
            <a:ext cx="4540200" cy="18066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1pPr>
            <a:lvl2pPr marR="0" lvl="1"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2pPr>
            <a:lvl3pPr marR="0" lvl="2"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3pPr>
            <a:lvl4pPr marR="0" lvl="3"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4pPr>
            <a:lvl5pPr marR="0" lvl="4"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5pPr>
            <a:lvl6pPr marR="0" lvl="5"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6pPr>
            <a:lvl7pPr marR="0" lvl="6"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7pPr>
            <a:lvl8pPr marR="0" lvl="7"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8pPr>
            <a:lvl9pPr marR="0" lvl="8" algn="ctr" rtl="0">
              <a:lnSpc>
                <a:spcPct val="100000"/>
              </a:lnSpc>
              <a:spcBef>
                <a:spcPts val="0"/>
              </a:spcBef>
              <a:spcAft>
                <a:spcPts val="0"/>
              </a:spcAft>
              <a:buClr>
                <a:srgbClr val="000000"/>
              </a:buClr>
              <a:buSzPts val="9600"/>
              <a:buFont typeface="Arial"/>
              <a:buNone/>
              <a:defRPr sz="9600" b="1" i="0" u="none" strike="noStrike" cap="none">
                <a:solidFill>
                  <a:srgbClr val="000000"/>
                </a:solidFill>
                <a:latin typeface="IBM Plex Sans Condensed"/>
                <a:ea typeface="IBM Plex Sans Condensed"/>
                <a:cs typeface="IBM Plex Sans Condensed"/>
                <a:sym typeface="IBM Plex Sans Condensed"/>
              </a:defRPr>
            </a:lvl9pPr>
          </a:lstStyle>
          <a:p>
            <a:endParaRPr/>
          </a:p>
        </p:txBody>
      </p:sp>
      <p:sp>
        <p:nvSpPr>
          <p:cNvPr id="236" name="Google Shape;236;p39"/>
          <p:cNvSpPr txBox="1">
            <a:spLocks noGrp="1"/>
          </p:cNvSpPr>
          <p:nvPr>
            <p:ph type="title" idx="6"/>
          </p:nvPr>
        </p:nvSpPr>
        <p:spPr>
          <a:xfrm>
            <a:off x="1143000" y="1828800"/>
            <a:ext cx="15990900" cy="6465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chemeClr val="dk1"/>
              </a:buClr>
              <a:buSzPts val="4200"/>
              <a:buFont typeface="Arial"/>
              <a:buNone/>
              <a:defRPr sz="4200" b="1" i="0" u="none" strike="noStrike" cap="none">
                <a:solidFill>
                  <a:schemeClr val="dk1"/>
                </a:solidFill>
                <a:latin typeface="Proxima Nova"/>
                <a:ea typeface="Proxima Nova"/>
                <a:cs typeface="Proxima Nova"/>
                <a:sym typeface="Proxima Nova"/>
              </a:defRPr>
            </a:lvl2pPr>
            <a:lvl3pPr marR="0" lvl="2" algn="ctr" rtl="0">
              <a:lnSpc>
                <a:spcPct val="100000"/>
              </a:lnSpc>
              <a:spcBef>
                <a:spcPts val="0"/>
              </a:spcBef>
              <a:spcAft>
                <a:spcPts val="0"/>
              </a:spcAft>
              <a:buClr>
                <a:schemeClr val="dk1"/>
              </a:buClr>
              <a:buSzPts val="4200"/>
              <a:buFont typeface="Arial"/>
              <a:buNone/>
              <a:defRPr sz="4200" b="1" i="0" u="none" strike="noStrike" cap="none">
                <a:solidFill>
                  <a:schemeClr val="dk1"/>
                </a:solidFill>
                <a:latin typeface="Proxima Nova"/>
                <a:ea typeface="Proxima Nova"/>
                <a:cs typeface="Proxima Nova"/>
                <a:sym typeface="Proxima Nova"/>
              </a:defRPr>
            </a:lvl3pPr>
            <a:lvl4pPr marR="0" lvl="3" algn="ctr" rtl="0">
              <a:lnSpc>
                <a:spcPct val="100000"/>
              </a:lnSpc>
              <a:spcBef>
                <a:spcPts val="0"/>
              </a:spcBef>
              <a:spcAft>
                <a:spcPts val="0"/>
              </a:spcAft>
              <a:buClr>
                <a:schemeClr val="dk1"/>
              </a:buClr>
              <a:buSzPts val="4200"/>
              <a:buFont typeface="Arial"/>
              <a:buNone/>
              <a:defRPr sz="4200" b="1" i="0" u="none" strike="noStrike" cap="none">
                <a:solidFill>
                  <a:schemeClr val="dk1"/>
                </a:solidFill>
                <a:latin typeface="Proxima Nova"/>
                <a:ea typeface="Proxima Nova"/>
                <a:cs typeface="Proxima Nova"/>
                <a:sym typeface="Proxima Nova"/>
              </a:defRPr>
            </a:lvl4pPr>
            <a:lvl5pPr marR="0" lvl="4" algn="ctr" rtl="0">
              <a:lnSpc>
                <a:spcPct val="100000"/>
              </a:lnSpc>
              <a:spcBef>
                <a:spcPts val="0"/>
              </a:spcBef>
              <a:spcAft>
                <a:spcPts val="0"/>
              </a:spcAft>
              <a:buClr>
                <a:schemeClr val="dk1"/>
              </a:buClr>
              <a:buSzPts val="4200"/>
              <a:buFont typeface="Arial"/>
              <a:buNone/>
              <a:defRPr sz="4200" b="1" i="0" u="none" strike="noStrike" cap="none">
                <a:solidFill>
                  <a:schemeClr val="dk1"/>
                </a:solidFill>
                <a:latin typeface="Proxima Nova"/>
                <a:ea typeface="Proxima Nova"/>
                <a:cs typeface="Proxima Nova"/>
                <a:sym typeface="Proxima Nova"/>
              </a:defRPr>
            </a:lvl5pPr>
            <a:lvl6pPr marR="0" lvl="5" algn="ctr" rtl="0">
              <a:lnSpc>
                <a:spcPct val="100000"/>
              </a:lnSpc>
              <a:spcBef>
                <a:spcPts val="0"/>
              </a:spcBef>
              <a:spcAft>
                <a:spcPts val="0"/>
              </a:spcAft>
              <a:buClr>
                <a:schemeClr val="dk1"/>
              </a:buClr>
              <a:buSzPts val="4200"/>
              <a:buFont typeface="Arial"/>
              <a:buNone/>
              <a:defRPr sz="4200" b="1" i="0" u="none" strike="noStrike" cap="none">
                <a:solidFill>
                  <a:schemeClr val="dk1"/>
                </a:solidFill>
                <a:latin typeface="Proxima Nova"/>
                <a:ea typeface="Proxima Nova"/>
                <a:cs typeface="Proxima Nova"/>
                <a:sym typeface="Proxima Nova"/>
              </a:defRPr>
            </a:lvl6pPr>
            <a:lvl7pPr marR="0" lvl="6" algn="ctr" rtl="0">
              <a:lnSpc>
                <a:spcPct val="100000"/>
              </a:lnSpc>
              <a:spcBef>
                <a:spcPts val="0"/>
              </a:spcBef>
              <a:spcAft>
                <a:spcPts val="0"/>
              </a:spcAft>
              <a:buClr>
                <a:schemeClr val="dk1"/>
              </a:buClr>
              <a:buSzPts val="4200"/>
              <a:buFont typeface="Arial"/>
              <a:buNone/>
              <a:defRPr sz="4200" b="1" i="0" u="none" strike="noStrike" cap="none">
                <a:solidFill>
                  <a:schemeClr val="dk1"/>
                </a:solidFill>
                <a:latin typeface="Proxima Nova"/>
                <a:ea typeface="Proxima Nova"/>
                <a:cs typeface="Proxima Nova"/>
                <a:sym typeface="Proxima Nova"/>
              </a:defRPr>
            </a:lvl7pPr>
            <a:lvl8pPr marR="0" lvl="7" algn="ctr" rtl="0">
              <a:lnSpc>
                <a:spcPct val="100000"/>
              </a:lnSpc>
              <a:spcBef>
                <a:spcPts val="0"/>
              </a:spcBef>
              <a:spcAft>
                <a:spcPts val="0"/>
              </a:spcAft>
              <a:buClr>
                <a:schemeClr val="dk1"/>
              </a:buClr>
              <a:buSzPts val="4200"/>
              <a:buFont typeface="Arial"/>
              <a:buNone/>
              <a:defRPr sz="4200" b="1" i="0" u="none" strike="noStrike" cap="none">
                <a:solidFill>
                  <a:schemeClr val="dk1"/>
                </a:solidFill>
                <a:latin typeface="Proxima Nova"/>
                <a:ea typeface="Proxima Nova"/>
                <a:cs typeface="Proxima Nova"/>
                <a:sym typeface="Proxima Nova"/>
              </a:defRPr>
            </a:lvl8pPr>
            <a:lvl9pPr marR="0" lvl="8" algn="ctr" rtl="0">
              <a:lnSpc>
                <a:spcPct val="100000"/>
              </a:lnSpc>
              <a:spcBef>
                <a:spcPts val="0"/>
              </a:spcBef>
              <a:spcAft>
                <a:spcPts val="0"/>
              </a:spcAft>
              <a:buClr>
                <a:schemeClr val="dk1"/>
              </a:buClr>
              <a:buSzPts val="4200"/>
              <a:buFont typeface="Arial"/>
              <a:buNone/>
              <a:defRPr sz="4200" b="1" i="0" u="none" strike="noStrike" cap="none">
                <a:solidFill>
                  <a:schemeClr val="dk1"/>
                </a:solidFill>
                <a:latin typeface="Proxima Nova"/>
                <a:ea typeface="Proxima Nova"/>
                <a:cs typeface="Proxima Nova"/>
                <a:sym typeface="Proxima Nova"/>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Stats | Three boxes + Matcha">
  <p:cSld name="TITLE_AND_BODY_4_1_1_1_1_1_1_1_1_1_1_1_1_2_1">
    <p:bg>
      <p:bgPr>
        <a:solidFill>
          <a:schemeClr val="lt1"/>
        </a:solidFill>
        <a:effectLst/>
      </p:bgPr>
    </p:bg>
    <p:spTree>
      <p:nvGrpSpPr>
        <p:cNvPr id="1" name="Shape 237"/>
        <p:cNvGrpSpPr/>
        <p:nvPr/>
      </p:nvGrpSpPr>
      <p:grpSpPr>
        <a:xfrm>
          <a:off x="0" y="0"/>
          <a:ext cx="0" cy="0"/>
          <a:chOff x="0" y="0"/>
          <a:chExt cx="0" cy="0"/>
        </a:xfrm>
      </p:grpSpPr>
      <p:sp>
        <p:nvSpPr>
          <p:cNvPr id="238" name="Google Shape;238;p40"/>
          <p:cNvSpPr/>
          <p:nvPr/>
        </p:nvSpPr>
        <p:spPr>
          <a:xfrm>
            <a:off x="1145125" y="3988873"/>
            <a:ext cx="4930500" cy="3807900"/>
          </a:xfrm>
          <a:prstGeom prst="rect">
            <a:avLst/>
          </a:prstGeom>
          <a:solidFill>
            <a:schemeClr val="dk2"/>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1343B"/>
              </a:buClr>
              <a:buSzPts val="23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39" name="Google Shape;239;p40"/>
          <p:cNvSpPr txBox="1">
            <a:spLocks noGrp="1"/>
          </p:cNvSpPr>
          <p:nvPr>
            <p:ph type="title"/>
          </p:nvPr>
        </p:nvSpPr>
        <p:spPr>
          <a:xfrm>
            <a:off x="1414500" y="4179700"/>
            <a:ext cx="4387500" cy="1620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9pPr>
          </a:lstStyle>
          <a:p>
            <a:endParaRPr/>
          </a:p>
        </p:txBody>
      </p:sp>
      <p:sp>
        <p:nvSpPr>
          <p:cNvPr id="240" name="Google Shape;240;p40"/>
          <p:cNvSpPr txBox="1">
            <a:spLocks noGrp="1"/>
          </p:cNvSpPr>
          <p:nvPr>
            <p:ph type="title" idx="2"/>
          </p:nvPr>
        </p:nvSpPr>
        <p:spPr>
          <a:xfrm>
            <a:off x="1414500" y="6008500"/>
            <a:ext cx="4387500" cy="423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241" name="Google Shape;241;p40"/>
          <p:cNvSpPr/>
          <p:nvPr/>
        </p:nvSpPr>
        <p:spPr>
          <a:xfrm>
            <a:off x="12212325" y="3988873"/>
            <a:ext cx="4930500" cy="3807900"/>
          </a:xfrm>
          <a:prstGeom prst="rect">
            <a:avLst/>
          </a:prstGeom>
          <a:solidFill>
            <a:schemeClr val="dk2"/>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1343B"/>
              </a:buClr>
              <a:buSzPts val="23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42" name="Google Shape;242;p40"/>
          <p:cNvSpPr/>
          <p:nvPr/>
        </p:nvSpPr>
        <p:spPr>
          <a:xfrm>
            <a:off x="6678725" y="3988873"/>
            <a:ext cx="4930500" cy="3807900"/>
          </a:xfrm>
          <a:prstGeom prst="rect">
            <a:avLst/>
          </a:prstGeom>
          <a:solidFill>
            <a:schemeClr val="dk2"/>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1343B"/>
              </a:buClr>
              <a:buSzPts val="23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43" name="Google Shape;243;p40"/>
          <p:cNvSpPr/>
          <p:nvPr/>
        </p:nvSpPr>
        <p:spPr>
          <a:xfrm>
            <a:off x="1145125" y="7796912"/>
            <a:ext cx="4930500" cy="1503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00000"/>
              </a:buClr>
              <a:buSzPts val="24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44" name="Google Shape;244;p40"/>
          <p:cNvSpPr/>
          <p:nvPr/>
        </p:nvSpPr>
        <p:spPr>
          <a:xfrm>
            <a:off x="12212325" y="7796912"/>
            <a:ext cx="4930500" cy="1503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00000"/>
              </a:buClr>
              <a:buSzPts val="24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45" name="Google Shape;245;p40"/>
          <p:cNvSpPr/>
          <p:nvPr/>
        </p:nvSpPr>
        <p:spPr>
          <a:xfrm>
            <a:off x="6678725" y="7796912"/>
            <a:ext cx="4930500" cy="1503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00000"/>
              </a:buClr>
              <a:buSzPts val="24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46" name="Google Shape;246;p40"/>
          <p:cNvSpPr txBox="1">
            <a:spLocks noGrp="1"/>
          </p:cNvSpPr>
          <p:nvPr>
            <p:ph type="title" idx="3"/>
          </p:nvPr>
        </p:nvSpPr>
        <p:spPr>
          <a:xfrm>
            <a:off x="6950238" y="4179700"/>
            <a:ext cx="4387500" cy="1620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9pPr>
          </a:lstStyle>
          <a:p>
            <a:endParaRPr/>
          </a:p>
        </p:txBody>
      </p:sp>
      <p:sp>
        <p:nvSpPr>
          <p:cNvPr id="247" name="Google Shape;247;p40"/>
          <p:cNvSpPr txBox="1">
            <a:spLocks noGrp="1"/>
          </p:cNvSpPr>
          <p:nvPr>
            <p:ph type="title" idx="4"/>
          </p:nvPr>
        </p:nvSpPr>
        <p:spPr>
          <a:xfrm>
            <a:off x="6950238" y="6008500"/>
            <a:ext cx="4387500" cy="423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248" name="Google Shape;248;p40"/>
          <p:cNvSpPr txBox="1">
            <a:spLocks noGrp="1"/>
          </p:cNvSpPr>
          <p:nvPr>
            <p:ph type="title" idx="5"/>
          </p:nvPr>
        </p:nvSpPr>
        <p:spPr>
          <a:xfrm>
            <a:off x="12485913" y="4179700"/>
            <a:ext cx="4387500" cy="1620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9pPr>
          </a:lstStyle>
          <a:p>
            <a:endParaRPr/>
          </a:p>
        </p:txBody>
      </p:sp>
      <p:sp>
        <p:nvSpPr>
          <p:cNvPr id="249" name="Google Shape;249;p40"/>
          <p:cNvSpPr txBox="1">
            <a:spLocks noGrp="1"/>
          </p:cNvSpPr>
          <p:nvPr>
            <p:ph type="title" idx="6"/>
          </p:nvPr>
        </p:nvSpPr>
        <p:spPr>
          <a:xfrm>
            <a:off x="12485938" y="6008500"/>
            <a:ext cx="4387500" cy="423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250" name="Google Shape;250;p40"/>
          <p:cNvSpPr txBox="1">
            <a:spLocks noGrp="1"/>
          </p:cNvSpPr>
          <p:nvPr>
            <p:ph type="title" idx="7"/>
          </p:nvPr>
        </p:nvSpPr>
        <p:spPr>
          <a:xfrm>
            <a:off x="1143000" y="1828800"/>
            <a:ext cx="15990900" cy="6465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Stats | Three Icons + Matcha">
  <p:cSld name="TITLE_AND_BODY_4_1_1_1_1_1_1_1_1_1_1_1_1_1_4">
    <p:bg>
      <p:bgPr>
        <a:solidFill>
          <a:schemeClr val="lt1"/>
        </a:solidFill>
        <a:effectLst/>
      </p:bgPr>
    </p:bg>
    <p:spTree>
      <p:nvGrpSpPr>
        <p:cNvPr id="1" name="Shape 251"/>
        <p:cNvGrpSpPr/>
        <p:nvPr/>
      </p:nvGrpSpPr>
      <p:grpSpPr>
        <a:xfrm>
          <a:off x="0" y="0"/>
          <a:ext cx="0" cy="0"/>
          <a:chOff x="0" y="0"/>
          <a:chExt cx="0" cy="0"/>
        </a:xfrm>
      </p:grpSpPr>
      <p:sp>
        <p:nvSpPr>
          <p:cNvPr id="252" name="Google Shape;252;p41"/>
          <p:cNvSpPr/>
          <p:nvPr/>
        </p:nvSpPr>
        <p:spPr>
          <a:xfrm>
            <a:off x="1145125" y="3988887"/>
            <a:ext cx="4930500" cy="3386700"/>
          </a:xfrm>
          <a:prstGeom prst="rect">
            <a:avLst/>
          </a:prstGeom>
          <a:solidFill>
            <a:schemeClr val="dk2"/>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1343B"/>
              </a:buClr>
              <a:buSzPts val="23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53" name="Google Shape;253;p41"/>
          <p:cNvSpPr/>
          <p:nvPr/>
        </p:nvSpPr>
        <p:spPr>
          <a:xfrm>
            <a:off x="1145125" y="7225412"/>
            <a:ext cx="4930500" cy="1503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00000"/>
              </a:buClr>
              <a:buSzPts val="24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54" name="Google Shape;254;p41"/>
          <p:cNvSpPr txBox="1">
            <a:spLocks noGrp="1"/>
          </p:cNvSpPr>
          <p:nvPr>
            <p:ph type="title"/>
          </p:nvPr>
        </p:nvSpPr>
        <p:spPr>
          <a:xfrm>
            <a:off x="1414500" y="4587250"/>
            <a:ext cx="4387500" cy="1620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9pPr>
          </a:lstStyle>
          <a:p>
            <a:endParaRPr/>
          </a:p>
        </p:txBody>
      </p:sp>
      <p:sp>
        <p:nvSpPr>
          <p:cNvPr id="255" name="Google Shape;255;p41"/>
          <p:cNvSpPr txBox="1">
            <a:spLocks noGrp="1"/>
          </p:cNvSpPr>
          <p:nvPr>
            <p:ph type="title" idx="2"/>
          </p:nvPr>
        </p:nvSpPr>
        <p:spPr>
          <a:xfrm>
            <a:off x="1414500" y="4179700"/>
            <a:ext cx="4387500" cy="423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256" name="Google Shape;256;p41"/>
          <p:cNvSpPr/>
          <p:nvPr/>
        </p:nvSpPr>
        <p:spPr>
          <a:xfrm>
            <a:off x="12212325" y="3988887"/>
            <a:ext cx="4930500" cy="3386700"/>
          </a:xfrm>
          <a:prstGeom prst="rect">
            <a:avLst/>
          </a:prstGeom>
          <a:solidFill>
            <a:schemeClr val="dk2"/>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1343B"/>
              </a:buClr>
              <a:buSzPts val="23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57" name="Google Shape;257;p41"/>
          <p:cNvSpPr/>
          <p:nvPr/>
        </p:nvSpPr>
        <p:spPr>
          <a:xfrm>
            <a:off x="6678725" y="3988887"/>
            <a:ext cx="4930500" cy="3386700"/>
          </a:xfrm>
          <a:prstGeom prst="rect">
            <a:avLst/>
          </a:prstGeom>
          <a:solidFill>
            <a:schemeClr val="dk2"/>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1343B"/>
              </a:buClr>
              <a:buSzPts val="23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58" name="Google Shape;258;p41"/>
          <p:cNvSpPr/>
          <p:nvPr/>
        </p:nvSpPr>
        <p:spPr>
          <a:xfrm>
            <a:off x="12212325" y="7225412"/>
            <a:ext cx="4930500" cy="1503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00000"/>
              </a:buClr>
              <a:buSzPts val="24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59" name="Google Shape;259;p41"/>
          <p:cNvSpPr/>
          <p:nvPr/>
        </p:nvSpPr>
        <p:spPr>
          <a:xfrm>
            <a:off x="6678725" y="7225412"/>
            <a:ext cx="4930500" cy="1503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00000"/>
              </a:buClr>
              <a:buSzPts val="24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60" name="Google Shape;260;p41"/>
          <p:cNvSpPr txBox="1">
            <a:spLocks noGrp="1"/>
          </p:cNvSpPr>
          <p:nvPr>
            <p:ph type="title" idx="3"/>
          </p:nvPr>
        </p:nvSpPr>
        <p:spPr>
          <a:xfrm>
            <a:off x="6950238" y="4587250"/>
            <a:ext cx="4387500" cy="1620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9pPr>
          </a:lstStyle>
          <a:p>
            <a:endParaRPr/>
          </a:p>
        </p:txBody>
      </p:sp>
      <p:sp>
        <p:nvSpPr>
          <p:cNvPr id="261" name="Google Shape;261;p41"/>
          <p:cNvSpPr txBox="1">
            <a:spLocks noGrp="1"/>
          </p:cNvSpPr>
          <p:nvPr>
            <p:ph type="title" idx="4"/>
          </p:nvPr>
        </p:nvSpPr>
        <p:spPr>
          <a:xfrm>
            <a:off x="6950238" y="4179700"/>
            <a:ext cx="4387500" cy="423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262" name="Google Shape;262;p41"/>
          <p:cNvSpPr txBox="1">
            <a:spLocks noGrp="1"/>
          </p:cNvSpPr>
          <p:nvPr>
            <p:ph type="title" idx="5"/>
          </p:nvPr>
        </p:nvSpPr>
        <p:spPr>
          <a:xfrm>
            <a:off x="12485913" y="4587250"/>
            <a:ext cx="4387500" cy="1620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12000"/>
              <a:buFont typeface="IBM Plex Sans"/>
              <a:buNone/>
              <a:defRPr sz="12000" b="1" i="0" u="none" strike="noStrike" cap="none">
                <a:solidFill>
                  <a:srgbClr val="000000"/>
                </a:solidFill>
                <a:latin typeface="IBM Plex Sans"/>
                <a:ea typeface="IBM Plex Sans"/>
                <a:cs typeface="IBM Plex Sans"/>
                <a:sym typeface="IBM Plex Sans"/>
              </a:defRPr>
            </a:lvl9pPr>
          </a:lstStyle>
          <a:p>
            <a:endParaRPr/>
          </a:p>
        </p:txBody>
      </p:sp>
      <p:sp>
        <p:nvSpPr>
          <p:cNvPr id="263" name="Google Shape;263;p41"/>
          <p:cNvSpPr txBox="1">
            <a:spLocks noGrp="1"/>
          </p:cNvSpPr>
          <p:nvPr>
            <p:ph type="title" idx="6"/>
          </p:nvPr>
        </p:nvSpPr>
        <p:spPr>
          <a:xfrm>
            <a:off x="12485913" y="4179700"/>
            <a:ext cx="4387500" cy="423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264" name="Google Shape;264;p41"/>
          <p:cNvSpPr txBox="1">
            <a:spLocks noGrp="1"/>
          </p:cNvSpPr>
          <p:nvPr>
            <p:ph type="title" idx="7"/>
          </p:nvPr>
        </p:nvSpPr>
        <p:spPr>
          <a:xfrm>
            <a:off x="1143000" y="1828800"/>
            <a:ext cx="15990900" cy="6465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losing | Espresso">
  <p:cSld name="TITLE_AND_BODY_5_1">
    <p:bg>
      <p:bgPr>
        <a:solidFill>
          <a:schemeClr val="dk1"/>
        </a:solidFill>
        <a:effectLst/>
      </p:bgPr>
    </p:bg>
    <p:spTree>
      <p:nvGrpSpPr>
        <p:cNvPr id="1" name="Shape 20"/>
        <p:cNvGrpSpPr/>
        <p:nvPr/>
      </p:nvGrpSpPr>
      <p:grpSpPr>
        <a:xfrm>
          <a:off x="0" y="0"/>
          <a:ext cx="0" cy="0"/>
          <a:chOff x="0" y="0"/>
          <a:chExt cx="0" cy="0"/>
        </a:xfrm>
      </p:grpSpPr>
      <p:pic>
        <p:nvPicPr>
          <p:cNvPr id="21" name="Google Shape;21;p6"/>
          <p:cNvPicPr preferRelativeResize="0"/>
          <p:nvPr/>
        </p:nvPicPr>
        <p:blipFill rotWithShape="1">
          <a:blip r:embed="rId2">
            <a:alphaModFix/>
          </a:blip>
          <a:srcRect t="99" b="89"/>
          <a:stretch/>
        </p:blipFill>
        <p:spPr>
          <a:xfrm>
            <a:off x="1145100" y="6142410"/>
            <a:ext cx="15997650" cy="300159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Stats | Three long + Matcha">
  <p:cSld name="TITLE_AND_BODY_4_1_1_1_1_1_1_1_1_1_1_1_1_1_3_1">
    <p:bg>
      <p:bgPr>
        <a:solidFill>
          <a:schemeClr val="lt1"/>
        </a:solidFill>
        <a:effectLst/>
      </p:bgPr>
    </p:bg>
    <p:spTree>
      <p:nvGrpSpPr>
        <p:cNvPr id="1" name="Shape 265"/>
        <p:cNvGrpSpPr/>
        <p:nvPr/>
      </p:nvGrpSpPr>
      <p:grpSpPr>
        <a:xfrm>
          <a:off x="0" y="0"/>
          <a:ext cx="0" cy="0"/>
          <a:chOff x="0" y="0"/>
          <a:chExt cx="0" cy="0"/>
        </a:xfrm>
      </p:grpSpPr>
      <p:sp>
        <p:nvSpPr>
          <p:cNvPr id="266" name="Google Shape;266;p42"/>
          <p:cNvSpPr/>
          <p:nvPr/>
        </p:nvSpPr>
        <p:spPr>
          <a:xfrm>
            <a:off x="7412425" y="2575050"/>
            <a:ext cx="3009000" cy="51369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16140C"/>
              </a:solidFill>
              <a:latin typeface="IBM Plex Sans"/>
              <a:ea typeface="IBM Plex Sans"/>
              <a:cs typeface="IBM Plex Sans"/>
              <a:sym typeface="IBM Plex Sans"/>
            </a:endParaRPr>
          </a:p>
        </p:txBody>
      </p:sp>
      <p:sp>
        <p:nvSpPr>
          <p:cNvPr id="267" name="Google Shape;267;p42"/>
          <p:cNvSpPr txBox="1">
            <a:spLocks noGrp="1"/>
          </p:cNvSpPr>
          <p:nvPr>
            <p:ph type="title"/>
          </p:nvPr>
        </p:nvSpPr>
        <p:spPr>
          <a:xfrm>
            <a:off x="7797025" y="4377700"/>
            <a:ext cx="2239800" cy="4233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268" name="Google Shape;268;p42"/>
          <p:cNvSpPr txBox="1">
            <a:spLocks noGrp="1"/>
          </p:cNvSpPr>
          <p:nvPr>
            <p:ph type="title" idx="2"/>
          </p:nvPr>
        </p:nvSpPr>
        <p:spPr>
          <a:xfrm>
            <a:off x="1143000" y="3150975"/>
            <a:ext cx="5329500" cy="6465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7200"/>
              <a:buFont typeface="DM Serif Text"/>
              <a:buNone/>
              <a:defRPr sz="7200" b="0" i="0" u="none" strike="noStrike" cap="none">
                <a:solidFill>
                  <a:srgbClr val="000000"/>
                </a:solidFill>
                <a:latin typeface="DM Serif Text"/>
                <a:ea typeface="DM Serif Text"/>
                <a:cs typeface="DM Serif Text"/>
                <a:sym typeface="DM Serif Text"/>
              </a:defRPr>
            </a:lvl2pPr>
            <a:lvl3pPr marR="0" lvl="2" algn="l" rtl="0">
              <a:lnSpc>
                <a:spcPct val="100000"/>
              </a:lnSpc>
              <a:spcBef>
                <a:spcPts val="0"/>
              </a:spcBef>
              <a:spcAft>
                <a:spcPts val="0"/>
              </a:spcAft>
              <a:buClr>
                <a:srgbClr val="000000"/>
              </a:buClr>
              <a:buSzPts val="7200"/>
              <a:buFont typeface="DM Serif Text"/>
              <a:buNone/>
              <a:defRPr sz="7200" b="0" i="0" u="none" strike="noStrike" cap="none">
                <a:solidFill>
                  <a:srgbClr val="000000"/>
                </a:solidFill>
                <a:latin typeface="DM Serif Text"/>
                <a:ea typeface="DM Serif Text"/>
                <a:cs typeface="DM Serif Text"/>
                <a:sym typeface="DM Serif Text"/>
              </a:defRPr>
            </a:lvl3pPr>
            <a:lvl4pPr marR="0" lvl="3" algn="l" rtl="0">
              <a:lnSpc>
                <a:spcPct val="100000"/>
              </a:lnSpc>
              <a:spcBef>
                <a:spcPts val="0"/>
              </a:spcBef>
              <a:spcAft>
                <a:spcPts val="0"/>
              </a:spcAft>
              <a:buClr>
                <a:srgbClr val="000000"/>
              </a:buClr>
              <a:buSzPts val="7200"/>
              <a:buFont typeface="DM Serif Text"/>
              <a:buNone/>
              <a:defRPr sz="7200" b="0" i="0" u="none" strike="noStrike" cap="none">
                <a:solidFill>
                  <a:srgbClr val="000000"/>
                </a:solidFill>
                <a:latin typeface="DM Serif Text"/>
                <a:ea typeface="DM Serif Text"/>
                <a:cs typeface="DM Serif Text"/>
                <a:sym typeface="DM Serif Text"/>
              </a:defRPr>
            </a:lvl4pPr>
            <a:lvl5pPr marR="0" lvl="4" algn="l" rtl="0">
              <a:lnSpc>
                <a:spcPct val="100000"/>
              </a:lnSpc>
              <a:spcBef>
                <a:spcPts val="0"/>
              </a:spcBef>
              <a:spcAft>
                <a:spcPts val="0"/>
              </a:spcAft>
              <a:buClr>
                <a:srgbClr val="000000"/>
              </a:buClr>
              <a:buSzPts val="7200"/>
              <a:buFont typeface="DM Serif Text"/>
              <a:buNone/>
              <a:defRPr sz="7200" b="0" i="0" u="none" strike="noStrike" cap="none">
                <a:solidFill>
                  <a:srgbClr val="000000"/>
                </a:solidFill>
                <a:latin typeface="DM Serif Text"/>
                <a:ea typeface="DM Serif Text"/>
                <a:cs typeface="DM Serif Text"/>
                <a:sym typeface="DM Serif Text"/>
              </a:defRPr>
            </a:lvl5pPr>
            <a:lvl6pPr marR="0" lvl="5" algn="l" rtl="0">
              <a:lnSpc>
                <a:spcPct val="100000"/>
              </a:lnSpc>
              <a:spcBef>
                <a:spcPts val="0"/>
              </a:spcBef>
              <a:spcAft>
                <a:spcPts val="0"/>
              </a:spcAft>
              <a:buClr>
                <a:srgbClr val="000000"/>
              </a:buClr>
              <a:buSzPts val="7200"/>
              <a:buFont typeface="DM Serif Text"/>
              <a:buNone/>
              <a:defRPr sz="7200" b="0" i="0" u="none" strike="noStrike" cap="none">
                <a:solidFill>
                  <a:srgbClr val="000000"/>
                </a:solidFill>
                <a:latin typeface="DM Serif Text"/>
                <a:ea typeface="DM Serif Text"/>
                <a:cs typeface="DM Serif Text"/>
                <a:sym typeface="DM Serif Text"/>
              </a:defRPr>
            </a:lvl6pPr>
            <a:lvl7pPr marR="0" lvl="6" algn="l" rtl="0">
              <a:lnSpc>
                <a:spcPct val="100000"/>
              </a:lnSpc>
              <a:spcBef>
                <a:spcPts val="0"/>
              </a:spcBef>
              <a:spcAft>
                <a:spcPts val="0"/>
              </a:spcAft>
              <a:buClr>
                <a:srgbClr val="000000"/>
              </a:buClr>
              <a:buSzPts val="7200"/>
              <a:buFont typeface="DM Serif Text"/>
              <a:buNone/>
              <a:defRPr sz="7200" b="0" i="0" u="none" strike="noStrike" cap="none">
                <a:solidFill>
                  <a:srgbClr val="000000"/>
                </a:solidFill>
                <a:latin typeface="DM Serif Text"/>
                <a:ea typeface="DM Serif Text"/>
                <a:cs typeface="DM Serif Text"/>
                <a:sym typeface="DM Serif Text"/>
              </a:defRPr>
            </a:lvl7pPr>
            <a:lvl8pPr marR="0" lvl="7" algn="l" rtl="0">
              <a:lnSpc>
                <a:spcPct val="100000"/>
              </a:lnSpc>
              <a:spcBef>
                <a:spcPts val="0"/>
              </a:spcBef>
              <a:spcAft>
                <a:spcPts val="0"/>
              </a:spcAft>
              <a:buClr>
                <a:srgbClr val="000000"/>
              </a:buClr>
              <a:buSzPts val="7200"/>
              <a:buFont typeface="DM Serif Text"/>
              <a:buNone/>
              <a:defRPr sz="7200" b="0" i="0" u="none" strike="noStrike" cap="none">
                <a:solidFill>
                  <a:srgbClr val="000000"/>
                </a:solidFill>
                <a:latin typeface="DM Serif Text"/>
                <a:ea typeface="DM Serif Text"/>
                <a:cs typeface="DM Serif Text"/>
                <a:sym typeface="DM Serif Text"/>
              </a:defRPr>
            </a:lvl8pPr>
            <a:lvl9pPr marR="0" lvl="8" algn="l" rtl="0">
              <a:lnSpc>
                <a:spcPct val="100000"/>
              </a:lnSpc>
              <a:spcBef>
                <a:spcPts val="0"/>
              </a:spcBef>
              <a:spcAft>
                <a:spcPts val="0"/>
              </a:spcAft>
              <a:buClr>
                <a:srgbClr val="000000"/>
              </a:buClr>
              <a:buSzPts val="7200"/>
              <a:buFont typeface="DM Serif Text"/>
              <a:buNone/>
              <a:defRPr sz="7200" b="0" i="0" u="none" strike="noStrike" cap="none">
                <a:solidFill>
                  <a:srgbClr val="000000"/>
                </a:solidFill>
                <a:latin typeface="DM Serif Text"/>
                <a:ea typeface="DM Serif Text"/>
                <a:cs typeface="DM Serif Text"/>
                <a:sym typeface="DM Serif Text"/>
              </a:defRPr>
            </a:lvl9pPr>
          </a:lstStyle>
          <a:p>
            <a:endParaRPr/>
          </a:p>
        </p:txBody>
      </p:sp>
      <p:sp>
        <p:nvSpPr>
          <p:cNvPr id="269" name="Google Shape;269;p42"/>
          <p:cNvSpPr/>
          <p:nvPr/>
        </p:nvSpPr>
        <p:spPr>
          <a:xfrm>
            <a:off x="7412425" y="7561650"/>
            <a:ext cx="3009000" cy="1503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00000"/>
              </a:buClr>
              <a:buSzPts val="24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70" name="Google Shape;270;p42"/>
          <p:cNvSpPr txBox="1">
            <a:spLocks noGrp="1"/>
          </p:cNvSpPr>
          <p:nvPr>
            <p:ph type="title" idx="3"/>
          </p:nvPr>
        </p:nvSpPr>
        <p:spPr>
          <a:xfrm>
            <a:off x="7797025" y="3087875"/>
            <a:ext cx="2239800" cy="1108200"/>
          </a:xfrm>
          <a:prstGeom prst="rect">
            <a:avLst/>
          </a:prstGeom>
          <a:noFill/>
          <a:ln>
            <a:noFill/>
          </a:ln>
        </p:spPr>
        <p:txBody>
          <a:bodyPr spcFirstLastPara="1" wrap="square" lIns="0" tIns="0" rIns="0" bIns="0" anchor="ctr" anchorCtr="0">
            <a:spAutoFit/>
          </a:bodyPr>
          <a:lstStyle>
            <a:lvl1pPr marR="0" lvl="0" algn="ctr" rtl="0">
              <a:lnSpc>
                <a:spcPct val="100000"/>
              </a:lnSpc>
              <a:spcBef>
                <a:spcPts val="0"/>
              </a:spcBef>
              <a:spcAft>
                <a:spcPts val="0"/>
              </a:spcAft>
              <a:buClr>
                <a:schemeClr val="dk1"/>
              </a:buClr>
              <a:buSzPts val="7200"/>
              <a:buFont typeface="IBM Plex Sans SemiBold"/>
              <a:buNone/>
              <a:defRPr sz="72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271" name="Google Shape;271;p42"/>
          <p:cNvSpPr/>
          <p:nvPr/>
        </p:nvSpPr>
        <p:spPr>
          <a:xfrm>
            <a:off x="14133825" y="2575050"/>
            <a:ext cx="3009000" cy="51369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16140C"/>
              </a:solidFill>
              <a:latin typeface="IBM Plex Sans"/>
              <a:ea typeface="IBM Plex Sans"/>
              <a:cs typeface="IBM Plex Sans"/>
              <a:sym typeface="IBM Plex Sans"/>
            </a:endParaRPr>
          </a:p>
        </p:txBody>
      </p:sp>
      <p:sp>
        <p:nvSpPr>
          <p:cNvPr id="272" name="Google Shape;272;p42"/>
          <p:cNvSpPr txBox="1">
            <a:spLocks noGrp="1"/>
          </p:cNvSpPr>
          <p:nvPr>
            <p:ph type="title" idx="4"/>
          </p:nvPr>
        </p:nvSpPr>
        <p:spPr>
          <a:xfrm>
            <a:off x="14518425" y="4377700"/>
            <a:ext cx="2239800" cy="4233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273" name="Google Shape;273;p42"/>
          <p:cNvSpPr/>
          <p:nvPr/>
        </p:nvSpPr>
        <p:spPr>
          <a:xfrm>
            <a:off x="14133825" y="7561650"/>
            <a:ext cx="3009000" cy="1503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00000"/>
              </a:buClr>
              <a:buSzPts val="24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74" name="Google Shape;274;p42"/>
          <p:cNvSpPr txBox="1">
            <a:spLocks noGrp="1"/>
          </p:cNvSpPr>
          <p:nvPr>
            <p:ph type="title" idx="5"/>
          </p:nvPr>
        </p:nvSpPr>
        <p:spPr>
          <a:xfrm>
            <a:off x="14518425" y="3087875"/>
            <a:ext cx="2239800" cy="1108200"/>
          </a:xfrm>
          <a:prstGeom prst="rect">
            <a:avLst/>
          </a:prstGeom>
          <a:noFill/>
          <a:ln>
            <a:noFill/>
          </a:ln>
        </p:spPr>
        <p:txBody>
          <a:bodyPr spcFirstLastPara="1" wrap="square" lIns="0" tIns="0" rIns="0" bIns="0" anchor="ctr" anchorCtr="0">
            <a:spAutoFit/>
          </a:bodyPr>
          <a:lstStyle>
            <a:lvl1pPr marR="0" lvl="0" algn="ctr" rtl="0">
              <a:lnSpc>
                <a:spcPct val="100000"/>
              </a:lnSpc>
              <a:spcBef>
                <a:spcPts val="0"/>
              </a:spcBef>
              <a:spcAft>
                <a:spcPts val="0"/>
              </a:spcAft>
              <a:buClr>
                <a:schemeClr val="dk1"/>
              </a:buClr>
              <a:buSzPts val="7200"/>
              <a:buFont typeface="IBM Plex Sans SemiBold"/>
              <a:buNone/>
              <a:defRPr sz="72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275" name="Google Shape;275;p42"/>
          <p:cNvSpPr/>
          <p:nvPr/>
        </p:nvSpPr>
        <p:spPr>
          <a:xfrm>
            <a:off x="10773125" y="2575050"/>
            <a:ext cx="3009000" cy="51369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16140C"/>
              </a:solidFill>
              <a:latin typeface="IBM Plex Sans"/>
              <a:ea typeface="IBM Plex Sans"/>
              <a:cs typeface="IBM Plex Sans"/>
              <a:sym typeface="IBM Plex Sans"/>
            </a:endParaRPr>
          </a:p>
        </p:txBody>
      </p:sp>
      <p:sp>
        <p:nvSpPr>
          <p:cNvPr id="276" name="Google Shape;276;p42"/>
          <p:cNvSpPr txBox="1">
            <a:spLocks noGrp="1"/>
          </p:cNvSpPr>
          <p:nvPr>
            <p:ph type="title" idx="6"/>
          </p:nvPr>
        </p:nvSpPr>
        <p:spPr>
          <a:xfrm>
            <a:off x="11157725" y="4377700"/>
            <a:ext cx="2239800" cy="4233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ctr"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277" name="Google Shape;277;p42"/>
          <p:cNvSpPr/>
          <p:nvPr/>
        </p:nvSpPr>
        <p:spPr>
          <a:xfrm>
            <a:off x="10773125" y="7561650"/>
            <a:ext cx="3009000" cy="1503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00000"/>
              </a:buClr>
              <a:buSzPts val="24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78" name="Google Shape;278;p42"/>
          <p:cNvSpPr txBox="1">
            <a:spLocks noGrp="1"/>
          </p:cNvSpPr>
          <p:nvPr>
            <p:ph type="title" idx="7"/>
          </p:nvPr>
        </p:nvSpPr>
        <p:spPr>
          <a:xfrm>
            <a:off x="11157725" y="3087875"/>
            <a:ext cx="2239800" cy="1108200"/>
          </a:xfrm>
          <a:prstGeom prst="rect">
            <a:avLst/>
          </a:prstGeom>
          <a:noFill/>
          <a:ln>
            <a:noFill/>
          </a:ln>
        </p:spPr>
        <p:txBody>
          <a:bodyPr spcFirstLastPara="1" wrap="square" lIns="0" tIns="0" rIns="0" bIns="0" anchor="ctr" anchorCtr="0">
            <a:spAutoFit/>
          </a:bodyPr>
          <a:lstStyle>
            <a:lvl1pPr marR="0" lvl="0" algn="ctr" rtl="0">
              <a:lnSpc>
                <a:spcPct val="100000"/>
              </a:lnSpc>
              <a:spcBef>
                <a:spcPts val="0"/>
              </a:spcBef>
              <a:spcAft>
                <a:spcPts val="0"/>
              </a:spcAft>
              <a:buClr>
                <a:schemeClr val="dk1"/>
              </a:buClr>
              <a:buSzPts val="7200"/>
              <a:buFont typeface="IBM Plex Sans SemiBold"/>
              <a:buNone/>
              <a:defRPr sz="72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ctr" rtl="0">
              <a:lnSpc>
                <a:spcPct val="100000"/>
              </a:lnSpc>
              <a:spcBef>
                <a:spcPts val="0"/>
              </a:spcBef>
              <a:spcAft>
                <a:spcPts val="0"/>
              </a:spcAft>
              <a:buClr>
                <a:schemeClr val="dk1"/>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Stats | Pic + 3 Matcha">
  <p:cSld name="TITLE_AND_BODY_4_1_1_1_1_1_1_1_1_1_1_1_1_1_3_1_1_1_1">
    <p:bg>
      <p:bgPr>
        <a:solidFill>
          <a:schemeClr val="lt1"/>
        </a:solidFill>
        <a:effectLst/>
      </p:bgPr>
    </p:bg>
    <p:spTree>
      <p:nvGrpSpPr>
        <p:cNvPr id="1" name="Shape 279"/>
        <p:cNvGrpSpPr/>
        <p:nvPr/>
      </p:nvGrpSpPr>
      <p:grpSpPr>
        <a:xfrm>
          <a:off x="0" y="0"/>
          <a:ext cx="0" cy="0"/>
          <a:chOff x="0" y="0"/>
          <a:chExt cx="0" cy="0"/>
        </a:xfrm>
      </p:grpSpPr>
      <p:sp>
        <p:nvSpPr>
          <p:cNvPr id="280" name="Google Shape;280;p43"/>
          <p:cNvSpPr/>
          <p:nvPr/>
        </p:nvSpPr>
        <p:spPr>
          <a:xfrm>
            <a:off x="7605574" y="5587725"/>
            <a:ext cx="2703300" cy="26991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1C1600"/>
              </a:solidFill>
              <a:latin typeface="IBM Plex Sans"/>
              <a:ea typeface="IBM Plex Sans"/>
              <a:cs typeface="IBM Plex Sans"/>
              <a:sym typeface="IBM Plex Sans"/>
            </a:endParaRPr>
          </a:p>
        </p:txBody>
      </p:sp>
      <p:sp>
        <p:nvSpPr>
          <p:cNvPr id="281" name="Google Shape;281;p43"/>
          <p:cNvSpPr/>
          <p:nvPr/>
        </p:nvSpPr>
        <p:spPr>
          <a:xfrm>
            <a:off x="7605575" y="8136525"/>
            <a:ext cx="2703300" cy="1503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00000"/>
              </a:buClr>
              <a:buSzPts val="24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82" name="Google Shape;282;p43"/>
          <p:cNvSpPr txBox="1">
            <a:spLocks noGrp="1"/>
          </p:cNvSpPr>
          <p:nvPr>
            <p:ph type="title"/>
          </p:nvPr>
        </p:nvSpPr>
        <p:spPr>
          <a:xfrm>
            <a:off x="7850225" y="5707193"/>
            <a:ext cx="2214000" cy="10005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283" name="Google Shape;283;p43"/>
          <p:cNvSpPr>
            <a:spLocks noGrp="1"/>
          </p:cNvSpPr>
          <p:nvPr>
            <p:ph type="pic" idx="2"/>
          </p:nvPr>
        </p:nvSpPr>
        <p:spPr>
          <a:xfrm>
            <a:off x="0" y="0"/>
            <a:ext cx="6470100" cy="10287000"/>
          </a:xfrm>
          <a:prstGeom prst="rect">
            <a:avLst/>
          </a:prstGeom>
          <a:noFill/>
          <a:ln>
            <a:noFill/>
          </a:ln>
        </p:spPr>
      </p:sp>
      <p:sp>
        <p:nvSpPr>
          <p:cNvPr id="284" name="Google Shape;284;p43"/>
          <p:cNvSpPr/>
          <p:nvPr/>
        </p:nvSpPr>
        <p:spPr>
          <a:xfrm>
            <a:off x="10801849" y="5587725"/>
            <a:ext cx="2703300" cy="26991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IBM Plex Sans"/>
              <a:ea typeface="IBM Plex Sans"/>
              <a:cs typeface="IBM Plex Sans"/>
              <a:sym typeface="IBM Plex Sans"/>
            </a:endParaRPr>
          </a:p>
        </p:txBody>
      </p:sp>
      <p:sp>
        <p:nvSpPr>
          <p:cNvPr id="285" name="Google Shape;285;p43"/>
          <p:cNvSpPr/>
          <p:nvPr/>
        </p:nvSpPr>
        <p:spPr>
          <a:xfrm>
            <a:off x="13998124" y="5587725"/>
            <a:ext cx="2703300" cy="26991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1C1600"/>
              </a:solidFill>
              <a:latin typeface="IBM Plex Sans"/>
              <a:ea typeface="IBM Plex Sans"/>
              <a:cs typeface="IBM Plex Sans"/>
              <a:sym typeface="IBM Plex Sans"/>
            </a:endParaRPr>
          </a:p>
        </p:txBody>
      </p:sp>
      <p:sp>
        <p:nvSpPr>
          <p:cNvPr id="286" name="Google Shape;286;p43"/>
          <p:cNvSpPr/>
          <p:nvPr/>
        </p:nvSpPr>
        <p:spPr>
          <a:xfrm>
            <a:off x="10801850" y="8136525"/>
            <a:ext cx="2703300" cy="1503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00000"/>
              </a:buClr>
              <a:buSzPts val="24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87" name="Google Shape;287;p43"/>
          <p:cNvSpPr/>
          <p:nvPr/>
        </p:nvSpPr>
        <p:spPr>
          <a:xfrm>
            <a:off x="13998125" y="8136525"/>
            <a:ext cx="2703300" cy="1503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00000"/>
              </a:buClr>
              <a:buSzPts val="24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88" name="Google Shape;288;p43"/>
          <p:cNvSpPr txBox="1">
            <a:spLocks noGrp="1"/>
          </p:cNvSpPr>
          <p:nvPr>
            <p:ph type="title" idx="3"/>
          </p:nvPr>
        </p:nvSpPr>
        <p:spPr>
          <a:xfrm>
            <a:off x="7607808" y="1143000"/>
            <a:ext cx="9269400" cy="646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289" name="Google Shape;289;p43"/>
          <p:cNvSpPr txBox="1">
            <a:spLocks noGrp="1"/>
          </p:cNvSpPr>
          <p:nvPr>
            <p:ph type="title" idx="4"/>
          </p:nvPr>
        </p:nvSpPr>
        <p:spPr>
          <a:xfrm>
            <a:off x="7850225" y="6725625"/>
            <a:ext cx="2214000" cy="4233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290" name="Google Shape;290;p43"/>
          <p:cNvSpPr txBox="1">
            <a:spLocks noGrp="1"/>
          </p:cNvSpPr>
          <p:nvPr>
            <p:ph type="title" idx="5"/>
          </p:nvPr>
        </p:nvSpPr>
        <p:spPr>
          <a:xfrm>
            <a:off x="11046500" y="5707193"/>
            <a:ext cx="2214000" cy="10005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291" name="Google Shape;291;p43"/>
          <p:cNvSpPr txBox="1">
            <a:spLocks noGrp="1"/>
          </p:cNvSpPr>
          <p:nvPr>
            <p:ph type="title" idx="6"/>
          </p:nvPr>
        </p:nvSpPr>
        <p:spPr>
          <a:xfrm>
            <a:off x="11046500" y="6725625"/>
            <a:ext cx="2214000" cy="4233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292" name="Google Shape;292;p43"/>
          <p:cNvSpPr txBox="1">
            <a:spLocks noGrp="1"/>
          </p:cNvSpPr>
          <p:nvPr>
            <p:ph type="title" idx="7"/>
          </p:nvPr>
        </p:nvSpPr>
        <p:spPr>
          <a:xfrm>
            <a:off x="14242775" y="5707193"/>
            <a:ext cx="2214000" cy="10005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chemeClr val="dk1"/>
              </a:buClr>
              <a:buSzPts val="6500"/>
              <a:buFont typeface="IBM Plex Sans SemiBold"/>
              <a:buNone/>
              <a:defRPr sz="65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293" name="Google Shape;293;p43"/>
          <p:cNvSpPr txBox="1">
            <a:spLocks noGrp="1"/>
          </p:cNvSpPr>
          <p:nvPr>
            <p:ph type="title" idx="8"/>
          </p:nvPr>
        </p:nvSpPr>
        <p:spPr>
          <a:xfrm>
            <a:off x="14242775" y="6725625"/>
            <a:ext cx="2214000" cy="4233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Stats | Icons + 4 Berry">
  <p:cSld name="TITLE_AND_BODY_4_1_1_1_1_1_1_1_1_1_1_1_1_1_2_1">
    <p:bg>
      <p:bgPr>
        <a:solidFill>
          <a:schemeClr val="lt1"/>
        </a:solidFill>
        <a:effectLst/>
      </p:bgPr>
    </p:bg>
    <p:spTree>
      <p:nvGrpSpPr>
        <p:cNvPr id="1" name="Shape 294"/>
        <p:cNvGrpSpPr/>
        <p:nvPr/>
      </p:nvGrpSpPr>
      <p:grpSpPr>
        <a:xfrm>
          <a:off x="0" y="0"/>
          <a:ext cx="0" cy="0"/>
          <a:chOff x="0" y="0"/>
          <a:chExt cx="0" cy="0"/>
        </a:xfrm>
      </p:grpSpPr>
      <p:sp>
        <p:nvSpPr>
          <p:cNvPr id="295" name="Google Shape;295;p44"/>
          <p:cNvSpPr/>
          <p:nvPr/>
        </p:nvSpPr>
        <p:spPr>
          <a:xfrm>
            <a:off x="11990850" y="1141776"/>
            <a:ext cx="5146800" cy="38634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1C1600"/>
              </a:solidFill>
              <a:latin typeface="IBM Plex Sans"/>
              <a:ea typeface="IBM Plex Sans"/>
              <a:cs typeface="IBM Plex Sans"/>
              <a:sym typeface="IBM Plex Sans"/>
            </a:endParaRPr>
          </a:p>
        </p:txBody>
      </p:sp>
      <p:sp>
        <p:nvSpPr>
          <p:cNvPr id="296" name="Google Shape;296;p44"/>
          <p:cNvSpPr/>
          <p:nvPr/>
        </p:nvSpPr>
        <p:spPr>
          <a:xfrm>
            <a:off x="6570575" y="1141776"/>
            <a:ext cx="5146800" cy="38634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1C1600"/>
              </a:solidFill>
              <a:latin typeface="IBM Plex Sans"/>
              <a:ea typeface="IBM Plex Sans"/>
              <a:cs typeface="IBM Plex Sans"/>
              <a:sym typeface="IBM Plex Sans"/>
            </a:endParaRPr>
          </a:p>
        </p:txBody>
      </p:sp>
      <p:sp>
        <p:nvSpPr>
          <p:cNvPr id="297" name="Google Shape;297;p44"/>
          <p:cNvSpPr/>
          <p:nvPr/>
        </p:nvSpPr>
        <p:spPr>
          <a:xfrm>
            <a:off x="6570575" y="4852776"/>
            <a:ext cx="5146800" cy="1524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3363D"/>
              </a:buClr>
              <a:buSzPts val="23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98" name="Google Shape;298;p44"/>
          <p:cNvSpPr/>
          <p:nvPr/>
        </p:nvSpPr>
        <p:spPr>
          <a:xfrm>
            <a:off x="11990850" y="4852776"/>
            <a:ext cx="5146800" cy="1524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3363D"/>
              </a:buClr>
              <a:buSzPts val="23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299" name="Google Shape;299;p44"/>
          <p:cNvSpPr txBox="1">
            <a:spLocks noGrp="1"/>
          </p:cNvSpPr>
          <p:nvPr>
            <p:ph type="title"/>
          </p:nvPr>
        </p:nvSpPr>
        <p:spPr>
          <a:xfrm>
            <a:off x="7027225" y="1588850"/>
            <a:ext cx="2994000" cy="27378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300" name="Google Shape;300;p44"/>
          <p:cNvSpPr txBox="1">
            <a:spLocks noGrp="1"/>
          </p:cNvSpPr>
          <p:nvPr>
            <p:ph type="title" idx="2"/>
          </p:nvPr>
        </p:nvSpPr>
        <p:spPr>
          <a:xfrm>
            <a:off x="12451400" y="1588850"/>
            <a:ext cx="2994000" cy="27378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301" name="Google Shape;301;p44"/>
          <p:cNvSpPr/>
          <p:nvPr/>
        </p:nvSpPr>
        <p:spPr>
          <a:xfrm>
            <a:off x="11996025" y="5216576"/>
            <a:ext cx="5146800" cy="38634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1C1600"/>
              </a:solidFill>
              <a:latin typeface="IBM Plex Sans"/>
              <a:ea typeface="IBM Plex Sans"/>
              <a:cs typeface="IBM Plex Sans"/>
              <a:sym typeface="IBM Plex Sans"/>
            </a:endParaRPr>
          </a:p>
        </p:txBody>
      </p:sp>
      <p:sp>
        <p:nvSpPr>
          <p:cNvPr id="302" name="Google Shape;302;p44"/>
          <p:cNvSpPr/>
          <p:nvPr/>
        </p:nvSpPr>
        <p:spPr>
          <a:xfrm>
            <a:off x="6575750" y="5216576"/>
            <a:ext cx="5146800" cy="38634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1C1600"/>
              </a:solidFill>
              <a:latin typeface="IBM Plex Sans"/>
              <a:ea typeface="IBM Plex Sans"/>
              <a:cs typeface="IBM Plex Sans"/>
              <a:sym typeface="IBM Plex Sans"/>
            </a:endParaRPr>
          </a:p>
        </p:txBody>
      </p:sp>
      <p:sp>
        <p:nvSpPr>
          <p:cNvPr id="303" name="Google Shape;303;p44"/>
          <p:cNvSpPr/>
          <p:nvPr/>
        </p:nvSpPr>
        <p:spPr>
          <a:xfrm>
            <a:off x="6575750" y="8927576"/>
            <a:ext cx="5146800" cy="1524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3363D"/>
              </a:buClr>
              <a:buSzPts val="23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304" name="Google Shape;304;p44"/>
          <p:cNvSpPr/>
          <p:nvPr/>
        </p:nvSpPr>
        <p:spPr>
          <a:xfrm>
            <a:off x="11996025" y="8927576"/>
            <a:ext cx="5146800" cy="1524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3363D"/>
              </a:buClr>
              <a:buSzPts val="23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305" name="Google Shape;305;p44"/>
          <p:cNvSpPr txBox="1">
            <a:spLocks noGrp="1"/>
          </p:cNvSpPr>
          <p:nvPr>
            <p:ph type="title" idx="3"/>
          </p:nvPr>
        </p:nvSpPr>
        <p:spPr>
          <a:xfrm>
            <a:off x="7032400" y="5663650"/>
            <a:ext cx="2994000" cy="27378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306" name="Google Shape;306;p44"/>
          <p:cNvSpPr txBox="1">
            <a:spLocks noGrp="1"/>
          </p:cNvSpPr>
          <p:nvPr>
            <p:ph type="title" idx="4"/>
          </p:nvPr>
        </p:nvSpPr>
        <p:spPr>
          <a:xfrm>
            <a:off x="12456575" y="5663650"/>
            <a:ext cx="2994000" cy="27378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307" name="Google Shape;307;p44"/>
          <p:cNvSpPr txBox="1">
            <a:spLocks noGrp="1"/>
          </p:cNvSpPr>
          <p:nvPr>
            <p:ph type="title" idx="5"/>
          </p:nvPr>
        </p:nvSpPr>
        <p:spPr>
          <a:xfrm>
            <a:off x="1143000" y="1143000"/>
            <a:ext cx="4915200" cy="80010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40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40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40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40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40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40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40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40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List | Three pictures (Big)">
  <p:cSld name="TITLE_AND_BODY_4_1_1_1_1_1_1_1_1_1_1_1_1_1_1_1">
    <p:bg>
      <p:bgPr>
        <a:solidFill>
          <a:schemeClr val="lt1"/>
        </a:solidFill>
        <a:effectLst/>
      </p:bgPr>
    </p:bg>
    <p:spTree>
      <p:nvGrpSpPr>
        <p:cNvPr id="1" name="Shape 308"/>
        <p:cNvGrpSpPr/>
        <p:nvPr/>
      </p:nvGrpSpPr>
      <p:grpSpPr>
        <a:xfrm>
          <a:off x="0" y="0"/>
          <a:ext cx="0" cy="0"/>
          <a:chOff x="0" y="0"/>
          <a:chExt cx="0" cy="0"/>
        </a:xfrm>
      </p:grpSpPr>
      <p:sp>
        <p:nvSpPr>
          <p:cNvPr id="309" name="Google Shape;309;p45"/>
          <p:cNvSpPr>
            <a:spLocks noGrp="1"/>
          </p:cNvSpPr>
          <p:nvPr>
            <p:ph type="pic" idx="2"/>
          </p:nvPr>
        </p:nvSpPr>
        <p:spPr>
          <a:xfrm>
            <a:off x="13187025" y="3746475"/>
            <a:ext cx="3955800" cy="4172100"/>
          </a:xfrm>
          <a:prstGeom prst="rect">
            <a:avLst/>
          </a:prstGeom>
          <a:noFill/>
          <a:ln>
            <a:noFill/>
          </a:ln>
        </p:spPr>
      </p:sp>
      <p:sp>
        <p:nvSpPr>
          <p:cNvPr id="310" name="Google Shape;310;p45"/>
          <p:cNvSpPr>
            <a:spLocks noGrp="1"/>
          </p:cNvSpPr>
          <p:nvPr>
            <p:ph type="pic" idx="3"/>
          </p:nvPr>
        </p:nvSpPr>
        <p:spPr>
          <a:xfrm>
            <a:off x="7282575" y="3746475"/>
            <a:ext cx="3955800" cy="4172100"/>
          </a:xfrm>
          <a:prstGeom prst="rect">
            <a:avLst/>
          </a:prstGeom>
          <a:noFill/>
          <a:ln>
            <a:noFill/>
          </a:ln>
        </p:spPr>
      </p:sp>
      <p:sp>
        <p:nvSpPr>
          <p:cNvPr id="311" name="Google Shape;311;p45"/>
          <p:cNvSpPr>
            <a:spLocks noGrp="1"/>
          </p:cNvSpPr>
          <p:nvPr>
            <p:ph type="pic" idx="4"/>
          </p:nvPr>
        </p:nvSpPr>
        <p:spPr>
          <a:xfrm>
            <a:off x="1147575" y="3746475"/>
            <a:ext cx="3955800" cy="4172100"/>
          </a:xfrm>
          <a:prstGeom prst="rect">
            <a:avLst/>
          </a:prstGeom>
          <a:noFill/>
          <a:ln>
            <a:noFill/>
          </a:ln>
        </p:spPr>
      </p:sp>
      <p:sp>
        <p:nvSpPr>
          <p:cNvPr id="312" name="Google Shape;312;p45"/>
          <p:cNvSpPr txBox="1">
            <a:spLocks noGrp="1"/>
          </p:cNvSpPr>
          <p:nvPr>
            <p:ph type="title"/>
          </p:nvPr>
        </p:nvSpPr>
        <p:spPr>
          <a:xfrm>
            <a:off x="1143000" y="1143000"/>
            <a:ext cx="15999900" cy="646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313" name="Google Shape;313;p45"/>
          <p:cNvSpPr txBox="1">
            <a:spLocks noGrp="1"/>
          </p:cNvSpPr>
          <p:nvPr>
            <p:ph type="title" idx="5"/>
          </p:nvPr>
        </p:nvSpPr>
        <p:spPr>
          <a:xfrm>
            <a:off x="1165450" y="2975775"/>
            <a:ext cx="3955800" cy="423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314" name="Google Shape;314;p45"/>
          <p:cNvSpPr txBox="1">
            <a:spLocks noGrp="1"/>
          </p:cNvSpPr>
          <p:nvPr>
            <p:ph type="title" idx="6"/>
          </p:nvPr>
        </p:nvSpPr>
        <p:spPr>
          <a:xfrm>
            <a:off x="13164650" y="2975775"/>
            <a:ext cx="3955800" cy="423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315" name="Google Shape;315;p45"/>
          <p:cNvSpPr txBox="1">
            <a:spLocks noGrp="1"/>
          </p:cNvSpPr>
          <p:nvPr>
            <p:ph type="title" idx="7"/>
          </p:nvPr>
        </p:nvSpPr>
        <p:spPr>
          <a:xfrm>
            <a:off x="7296050" y="2975775"/>
            <a:ext cx="3955800" cy="423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316" name="Google Shape;316;p45"/>
          <p:cNvSpPr txBox="1">
            <a:spLocks noGrp="1"/>
          </p:cNvSpPr>
          <p:nvPr>
            <p:ph type="title" idx="8"/>
          </p:nvPr>
        </p:nvSpPr>
        <p:spPr>
          <a:xfrm>
            <a:off x="1130575" y="8147225"/>
            <a:ext cx="3955800" cy="423300"/>
          </a:xfrm>
          <a:prstGeom prst="rect">
            <a:avLst/>
          </a:prstGeom>
          <a:noFill/>
          <a:ln>
            <a:noFill/>
          </a:ln>
        </p:spPr>
        <p:txBody>
          <a:bodyPr spcFirstLastPara="1" wrap="square" lIns="0" tIns="0" rIns="0" bIns="0" anchor="ctr" anchorCtr="0">
            <a:spAutoFit/>
          </a:bodyPr>
          <a:lstStyle>
            <a:lvl1pPr marR="0" lvl="0"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317" name="Google Shape;317;p45"/>
          <p:cNvSpPr txBox="1">
            <a:spLocks noGrp="1"/>
          </p:cNvSpPr>
          <p:nvPr>
            <p:ph type="title" idx="9"/>
          </p:nvPr>
        </p:nvSpPr>
        <p:spPr>
          <a:xfrm>
            <a:off x="13129775" y="8147225"/>
            <a:ext cx="3955800" cy="423300"/>
          </a:xfrm>
          <a:prstGeom prst="rect">
            <a:avLst/>
          </a:prstGeom>
          <a:noFill/>
          <a:ln>
            <a:noFill/>
          </a:ln>
        </p:spPr>
        <p:txBody>
          <a:bodyPr spcFirstLastPara="1" wrap="square" lIns="0" tIns="0" rIns="0" bIns="0" anchor="ctr" anchorCtr="0">
            <a:spAutoFit/>
          </a:bodyPr>
          <a:lstStyle>
            <a:lvl1pPr marR="0" lvl="0"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318" name="Google Shape;318;p45"/>
          <p:cNvSpPr txBox="1">
            <a:spLocks noGrp="1"/>
          </p:cNvSpPr>
          <p:nvPr>
            <p:ph type="title" idx="13"/>
          </p:nvPr>
        </p:nvSpPr>
        <p:spPr>
          <a:xfrm>
            <a:off x="7261175" y="8147225"/>
            <a:ext cx="3955800" cy="423300"/>
          </a:xfrm>
          <a:prstGeom prst="rect">
            <a:avLst/>
          </a:prstGeom>
          <a:noFill/>
          <a:ln>
            <a:noFill/>
          </a:ln>
        </p:spPr>
        <p:txBody>
          <a:bodyPr spcFirstLastPara="1" wrap="square" lIns="0" tIns="0" rIns="0" bIns="0" anchor="ctr" anchorCtr="0">
            <a:spAutoFit/>
          </a:bodyPr>
          <a:lstStyle>
            <a:lvl1pPr marR="0" lvl="0"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List | Three boxes">
  <p:cSld name="TITLE_AND_BODY_4_1_1_1_1_1_1_1_1_1_1_1_1_1_1_1_2">
    <p:bg>
      <p:bgPr>
        <a:solidFill>
          <a:schemeClr val="lt1"/>
        </a:solidFill>
        <a:effectLst/>
      </p:bgPr>
    </p:bg>
    <p:spTree>
      <p:nvGrpSpPr>
        <p:cNvPr id="1" name="Shape 319"/>
        <p:cNvGrpSpPr/>
        <p:nvPr/>
      </p:nvGrpSpPr>
      <p:grpSpPr>
        <a:xfrm>
          <a:off x="0" y="0"/>
          <a:ext cx="0" cy="0"/>
          <a:chOff x="0" y="0"/>
          <a:chExt cx="0" cy="0"/>
        </a:xfrm>
      </p:grpSpPr>
      <p:sp>
        <p:nvSpPr>
          <p:cNvPr id="320" name="Google Shape;320;p46"/>
          <p:cNvSpPr txBox="1">
            <a:spLocks noGrp="1"/>
          </p:cNvSpPr>
          <p:nvPr>
            <p:ph type="subTitle" idx="1"/>
          </p:nvPr>
        </p:nvSpPr>
        <p:spPr>
          <a:xfrm>
            <a:off x="1147575" y="4507375"/>
            <a:ext cx="5044200" cy="3115200"/>
          </a:xfrm>
          <a:prstGeom prst="rect">
            <a:avLst/>
          </a:prstGeom>
          <a:solidFill>
            <a:schemeClr val="dk2"/>
          </a:solidFill>
          <a:ln>
            <a:noFill/>
          </a:ln>
        </p:spPr>
        <p:txBody>
          <a:bodyPr spcFirstLastPara="1" wrap="square" lIns="0" tIns="0" rIns="0" bIns="0" anchor="t" anchorCtr="0">
            <a:spAutoFit/>
          </a:bodyPr>
          <a:lstStyle>
            <a:lvl1pPr marR="0" lvl="0" algn="l" rtl="0">
              <a:lnSpc>
                <a:spcPct val="115000"/>
              </a:lnSpc>
              <a:spcBef>
                <a:spcPts val="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1pPr>
            <a:lvl2pPr marR="0" lvl="1"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2pPr>
            <a:lvl3pPr marR="0" lvl="2"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3pPr>
            <a:lvl4pPr marR="0" lvl="3"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4pPr>
            <a:lvl5pPr marR="0" lvl="4"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5pPr>
            <a:lvl6pPr marR="0" lvl="5"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6pPr>
            <a:lvl7pPr marR="0" lvl="6"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7pPr>
            <a:lvl8pPr marR="0" lvl="7"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8pPr>
            <a:lvl9pPr marR="0" lvl="8" algn="l" rtl="0">
              <a:lnSpc>
                <a:spcPct val="115000"/>
              </a:lnSpc>
              <a:spcBef>
                <a:spcPts val="1000"/>
              </a:spcBef>
              <a:spcAft>
                <a:spcPts val="100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321" name="Google Shape;321;p46"/>
          <p:cNvSpPr txBox="1">
            <a:spLocks noGrp="1"/>
          </p:cNvSpPr>
          <p:nvPr>
            <p:ph type="subTitle" idx="2"/>
          </p:nvPr>
        </p:nvSpPr>
        <p:spPr>
          <a:xfrm>
            <a:off x="6619525" y="4507375"/>
            <a:ext cx="5044200" cy="3115200"/>
          </a:xfrm>
          <a:prstGeom prst="rect">
            <a:avLst/>
          </a:prstGeom>
          <a:solidFill>
            <a:schemeClr val="dk2"/>
          </a:solidFill>
          <a:ln>
            <a:noFill/>
          </a:ln>
        </p:spPr>
        <p:txBody>
          <a:bodyPr spcFirstLastPara="1" wrap="square" lIns="0" tIns="0" rIns="0" bIns="0" anchor="t" anchorCtr="0">
            <a:spAutoFit/>
          </a:bodyPr>
          <a:lstStyle>
            <a:lvl1pPr marR="0" lvl="0" algn="l" rtl="0">
              <a:lnSpc>
                <a:spcPct val="115000"/>
              </a:lnSpc>
              <a:spcBef>
                <a:spcPts val="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1pPr>
            <a:lvl2pPr marR="0" lvl="1"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2pPr>
            <a:lvl3pPr marR="0" lvl="2"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3pPr>
            <a:lvl4pPr marR="0" lvl="3"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4pPr>
            <a:lvl5pPr marR="0" lvl="4"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5pPr>
            <a:lvl6pPr marR="0" lvl="5"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6pPr>
            <a:lvl7pPr marR="0" lvl="6"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7pPr>
            <a:lvl8pPr marR="0" lvl="7"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8pPr>
            <a:lvl9pPr marR="0" lvl="8" algn="l" rtl="0">
              <a:lnSpc>
                <a:spcPct val="115000"/>
              </a:lnSpc>
              <a:spcBef>
                <a:spcPts val="1000"/>
              </a:spcBef>
              <a:spcAft>
                <a:spcPts val="100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322" name="Google Shape;322;p46"/>
          <p:cNvSpPr txBox="1">
            <a:spLocks noGrp="1"/>
          </p:cNvSpPr>
          <p:nvPr>
            <p:ph type="subTitle" idx="3"/>
          </p:nvPr>
        </p:nvSpPr>
        <p:spPr>
          <a:xfrm>
            <a:off x="12091475" y="4507375"/>
            <a:ext cx="5044200" cy="3115200"/>
          </a:xfrm>
          <a:prstGeom prst="rect">
            <a:avLst/>
          </a:prstGeom>
          <a:solidFill>
            <a:schemeClr val="dk2"/>
          </a:solidFill>
          <a:ln>
            <a:noFill/>
          </a:ln>
        </p:spPr>
        <p:txBody>
          <a:bodyPr spcFirstLastPara="1" wrap="square" lIns="0" tIns="0" rIns="0" bIns="0" anchor="t" anchorCtr="0">
            <a:spAutoFit/>
          </a:bodyPr>
          <a:lstStyle>
            <a:lvl1pPr marR="0" lvl="0" algn="l" rtl="0">
              <a:lnSpc>
                <a:spcPct val="115000"/>
              </a:lnSpc>
              <a:spcBef>
                <a:spcPts val="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1pPr>
            <a:lvl2pPr marR="0" lvl="1"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2pPr>
            <a:lvl3pPr marR="0" lvl="2"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3pPr>
            <a:lvl4pPr marR="0" lvl="3"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4pPr>
            <a:lvl5pPr marR="0" lvl="4"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5pPr>
            <a:lvl6pPr marR="0" lvl="5"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6pPr>
            <a:lvl7pPr marR="0" lvl="6"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7pPr>
            <a:lvl8pPr marR="0" lvl="7" algn="l" rtl="0">
              <a:lnSpc>
                <a:spcPct val="115000"/>
              </a:lnSpc>
              <a:spcBef>
                <a:spcPts val="1000"/>
              </a:spcBef>
              <a:spcAft>
                <a:spcPts val="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8pPr>
            <a:lvl9pPr marR="0" lvl="8" algn="l" rtl="0">
              <a:lnSpc>
                <a:spcPct val="115000"/>
              </a:lnSpc>
              <a:spcBef>
                <a:spcPts val="1000"/>
              </a:spcBef>
              <a:spcAft>
                <a:spcPts val="1000"/>
              </a:spcAft>
              <a:buClr>
                <a:srgbClr val="000000"/>
              </a:buClr>
              <a:buSzPts val="2000"/>
              <a:buFont typeface="Arial"/>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323" name="Google Shape;323;p46"/>
          <p:cNvSpPr txBox="1">
            <a:spLocks noGrp="1"/>
          </p:cNvSpPr>
          <p:nvPr>
            <p:ph type="subTitle" idx="4"/>
          </p:nvPr>
        </p:nvSpPr>
        <p:spPr>
          <a:xfrm>
            <a:off x="1145125" y="3554875"/>
            <a:ext cx="5044200" cy="952500"/>
          </a:xfrm>
          <a:prstGeom prst="rect">
            <a:avLst/>
          </a:prstGeom>
          <a:solidFill>
            <a:schemeClr val="accent5"/>
          </a:solid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1pPr>
            <a:lvl2pPr marR="0" lvl="1"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2pPr>
            <a:lvl3pPr marR="0" lvl="2"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3pPr>
            <a:lvl4pPr marR="0" lvl="3"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4pPr>
            <a:lvl5pPr marR="0" lvl="4"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5pPr>
            <a:lvl6pPr marR="0" lvl="5"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6pPr>
            <a:lvl7pPr marR="0" lvl="6"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7pPr>
            <a:lvl8pPr marR="0" lvl="7"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8pPr>
            <a:lvl9pPr marR="0" lvl="8"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9pPr>
          </a:lstStyle>
          <a:p>
            <a:endParaRPr/>
          </a:p>
        </p:txBody>
      </p:sp>
      <p:sp>
        <p:nvSpPr>
          <p:cNvPr id="324" name="Google Shape;324;p46"/>
          <p:cNvSpPr txBox="1">
            <a:spLocks noGrp="1"/>
          </p:cNvSpPr>
          <p:nvPr>
            <p:ph type="subTitle" idx="5"/>
          </p:nvPr>
        </p:nvSpPr>
        <p:spPr>
          <a:xfrm>
            <a:off x="6621950" y="3554875"/>
            <a:ext cx="5044200" cy="952500"/>
          </a:xfrm>
          <a:prstGeom prst="rect">
            <a:avLst/>
          </a:prstGeom>
          <a:solidFill>
            <a:schemeClr val="accent5"/>
          </a:solid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1pPr>
            <a:lvl2pPr marR="0" lvl="1"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2pPr>
            <a:lvl3pPr marR="0" lvl="2"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3pPr>
            <a:lvl4pPr marR="0" lvl="3"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4pPr>
            <a:lvl5pPr marR="0" lvl="4"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5pPr>
            <a:lvl6pPr marR="0" lvl="5"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6pPr>
            <a:lvl7pPr marR="0" lvl="6"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7pPr>
            <a:lvl8pPr marR="0" lvl="7"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8pPr>
            <a:lvl9pPr marR="0" lvl="8"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9pPr>
          </a:lstStyle>
          <a:p>
            <a:endParaRPr/>
          </a:p>
        </p:txBody>
      </p:sp>
      <p:sp>
        <p:nvSpPr>
          <p:cNvPr id="325" name="Google Shape;325;p46"/>
          <p:cNvSpPr txBox="1">
            <a:spLocks noGrp="1"/>
          </p:cNvSpPr>
          <p:nvPr>
            <p:ph type="subTitle" idx="6"/>
          </p:nvPr>
        </p:nvSpPr>
        <p:spPr>
          <a:xfrm>
            <a:off x="12098775" y="3554875"/>
            <a:ext cx="5044200" cy="952500"/>
          </a:xfrm>
          <a:prstGeom prst="rect">
            <a:avLst/>
          </a:prstGeom>
          <a:solidFill>
            <a:schemeClr val="accent5"/>
          </a:solid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1pPr>
            <a:lvl2pPr marR="0" lvl="1"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2pPr>
            <a:lvl3pPr marR="0" lvl="2"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3pPr>
            <a:lvl4pPr marR="0" lvl="3"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4pPr>
            <a:lvl5pPr marR="0" lvl="4"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5pPr>
            <a:lvl6pPr marR="0" lvl="5"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6pPr>
            <a:lvl7pPr marR="0" lvl="6"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7pPr>
            <a:lvl8pPr marR="0" lvl="7"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8pPr>
            <a:lvl9pPr marR="0" lvl="8"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IBM Plex Sans Condensed"/>
                <a:ea typeface="IBM Plex Sans Condensed"/>
                <a:cs typeface="IBM Plex Sans Condensed"/>
                <a:sym typeface="IBM Plex Sans Condensed"/>
              </a:defRPr>
            </a:lvl9pPr>
          </a:lstStyle>
          <a:p>
            <a:endParaRPr/>
          </a:p>
        </p:txBody>
      </p:sp>
      <p:sp>
        <p:nvSpPr>
          <p:cNvPr id="326" name="Google Shape;326;p46"/>
          <p:cNvSpPr txBox="1">
            <a:spLocks noGrp="1"/>
          </p:cNvSpPr>
          <p:nvPr>
            <p:ph type="title"/>
          </p:nvPr>
        </p:nvSpPr>
        <p:spPr>
          <a:xfrm>
            <a:off x="1143000" y="1828800"/>
            <a:ext cx="15990900" cy="6465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List | Three pictures (Small)">
  <p:cSld name="TITLE_AND_BODY_4_1_1_1_1_1_1_1_1_1_1_1_1_1_1_1_1">
    <p:bg>
      <p:bgPr>
        <a:solidFill>
          <a:schemeClr val="lt1"/>
        </a:solidFill>
        <a:effectLst/>
      </p:bgPr>
    </p:bg>
    <p:spTree>
      <p:nvGrpSpPr>
        <p:cNvPr id="1" name="Shape 327"/>
        <p:cNvGrpSpPr/>
        <p:nvPr/>
      </p:nvGrpSpPr>
      <p:grpSpPr>
        <a:xfrm>
          <a:off x="0" y="0"/>
          <a:ext cx="0" cy="0"/>
          <a:chOff x="0" y="0"/>
          <a:chExt cx="0" cy="0"/>
        </a:xfrm>
      </p:grpSpPr>
      <p:sp>
        <p:nvSpPr>
          <p:cNvPr id="328" name="Google Shape;328;p47"/>
          <p:cNvSpPr txBox="1">
            <a:spLocks noGrp="1"/>
          </p:cNvSpPr>
          <p:nvPr>
            <p:ph type="title"/>
          </p:nvPr>
        </p:nvSpPr>
        <p:spPr>
          <a:xfrm>
            <a:off x="1145250" y="7654450"/>
            <a:ext cx="2958900" cy="9234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329" name="Google Shape;329;p47"/>
          <p:cNvSpPr txBox="1">
            <a:spLocks noGrp="1"/>
          </p:cNvSpPr>
          <p:nvPr>
            <p:ph type="title" idx="2"/>
          </p:nvPr>
        </p:nvSpPr>
        <p:spPr>
          <a:xfrm>
            <a:off x="1145313" y="5421663"/>
            <a:ext cx="2958900" cy="9234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330" name="Google Shape;330;p47"/>
          <p:cNvSpPr txBox="1">
            <a:spLocks noGrp="1"/>
          </p:cNvSpPr>
          <p:nvPr>
            <p:ph type="title" idx="3"/>
          </p:nvPr>
        </p:nvSpPr>
        <p:spPr>
          <a:xfrm>
            <a:off x="1148650" y="3194500"/>
            <a:ext cx="2958900" cy="9234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331" name="Google Shape;331;p47"/>
          <p:cNvSpPr txBox="1">
            <a:spLocks noGrp="1"/>
          </p:cNvSpPr>
          <p:nvPr>
            <p:ph type="title" idx="4"/>
          </p:nvPr>
        </p:nvSpPr>
        <p:spPr>
          <a:xfrm>
            <a:off x="5376425" y="7703838"/>
            <a:ext cx="7433400" cy="1489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332" name="Google Shape;332;p47"/>
          <p:cNvSpPr txBox="1">
            <a:spLocks noGrp="1"/>
          </p:cNvSpPr>
          <p:nvPr>
            <p:ph type="title" idx="5"/>
          </p:nvPr>
        </p:nvSpPr>
        <p:spPr>
          <a:xfrm>
            <a:off x="5376488" y="5424475"/>
            <a:ext cx="7433400" cy="1489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333" name="Google Shape;333;p47"/>
          <p:cNvSpPr txBox="1">
            <a:spLocks noGrp="1"/>
          </p:cNvSpPr>
          <p:nvPr>
            <p:ph type="title" idx="6"/>
          </p:nvPr>
        </p:nvSpPr>
        <p:spPr>
          <a:xfrm>
            <a:off x="5376300" y="3200125"/>
            <a:ext cx="7433400" cy="1489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334" name="Google Shape;334;p47"/>
          <p:cNvSpPr>
            <a:spLocks noGrp="1"/>
          </p:cNvSpPr>
          <p:nvPr>
            <p:ph type="pic" idx="7"/>
          </p:nvPr>
        </p:nvSpPr>
        <p:spPr>
          <a:xfrm>
            <a:off x="14082100" y="7654475"/>
            <a:ext cx="3060600" cy="1489500"/>
          </a:xfrm>
          <a:prstGeom prst="rect">
            <a:avLst/>
          </a:prstGeom>
          <a:noFill/>
          <a:ln>
            <a:noFill/>
          </a:ln>
        </p:spPr>
      </p:sp>
      <p:sp>
        <p:nvSpPr>
          <p:cNvPr id="335" name="Google Shape;335;p47"/>
          <p:cNvSpPr>
            <a:spLocks noGrp="1"/>
          </p:cNvSpPr>
          <p:nvPr>
            <p:ph type="pic" idx="8"/>
          </p:nvPr>
        </p:nvSpPr>
        <p:spPr>
          <a:xfrm>
            <a:off x="14082163" y="5421663"/>
            <a:ext cx="3060600" cy="1489500"/>
          </a:xfrm>
          <a:prstGeom prst="rect">
            <a:avLst/>
          </a:prstGeom>
          <a:noFill/>
          <a:ln>
            <a:noFill/>
          </a:ln>
        </p:spPr>
      </p:sp>
      <p:sp>
        <p:nvSpPr>
          <p:cNvPr id="336" name="Google Shape;336;p47"/>
          <p:cNvSpPr>
            <a:spLocks noGrp="1"/>
          </p:cNvSpPr>
          <p:nvPr>
            <p:ph type="pic" idx="9"/>
          </p:nvPr>
        </p:nvSpPr>
        <p:spPr>
          <a:xfrm>
            <a:off x="14082025" y="3194500"/>
            <a:ext cx="3060600" cy="1489500"/>
          </a:xfrm>
          <a:prstGeom prst="rect">
            <a:avLst/>
          </a:prstGeom>
          <a:noFill/>
          <a:ln>
            <a:noFill/>
          </a:ln>
        </p:spPr>
      </p:sp>
      <p:sp>
        <p:nvSpPr>
          <p:cNvPr id="337" name="Google Shape;337;p47"/>
          <p:cNvSpPr txBox="1">
            <a:spLocks noGrp="1"/>
          </p:cNvSpPr>
          <p:nvPr>
            <p:ph type="title" idx="13"/>
          </p:nvPr>
        </p:nvSpPr>
        <p:spPr>
          <a:xfrm>
            <a:off x="1143000" y="1146500"/>
            <a:ext cx="15997500" cy="646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cxnSp>
        <p:nvCxnSpPr>
          <p:cNvPr id="338" name="Google Shape;338;p47"/>
          <p:cNvCxnSpPr/>
          <p:nvPr/>
        </p:nvCxnSpPr>
        <p:spPr>
          <a:xfrm>
            <a:off x="1145439" y="5196151"/>
            <a:ext cx="15997500" cy="0"/>
          </a:xfrm>
          <a:prstGeom prst="straightConnector1">
            <a:avLst/>
          </a:prstGeom>
          <a:noFill/>
          <a:ln w="9525" cap="flat" cmpd="sng">
            <a:solidFill>
              <a:srgbClr val="16140C"/>
            </a:solidFill>
            <a:prstDash val="solid"/>
            <a:round/>
            <a:headEnd type="none" w="sm" len="sm"/>
            <a:tailEnd type="none" w="sm" len="sm"/>
          </a:ln>
        </p:spPr>
      </p:cxnSp>
      <p:cxnSp>
        <p:nvCxnSpPr>
          <p:cNvPr id="339" name="Google Shape;339;p47"/>
          <p:cNvCxnSpPr/>
          <p:nvPr/>
        </p:nvCxnSpPr>
        <p:spPr>
          <a:xfrm>
            <a:off x="1145378" y="7426150"/>
            <a:ext cx="15997500" cy="0"/>
          </a:xfrm>
          <a:prstGeom prst="straightConnector1">
            <a:avLst/>
          </a:prstGeom>
          <a:noFill/>
          <a:ln w="9525" cap="flat" cmpd="sng">
            <a:solidFill>
              <a:srgbClr val="16140C"/>
            </a:solidFill>
            <a:prstDash val="solid"/>
            <a:round/>
            <a:headEnd type="none" w="sm" len="sm"/>
            <a:tailEnd type="none" w="sm" len="sm"/>
          </a:ln>
        </p:spPr>
      </p:cxnSp>
      <p:cxnSp>
        <p:nvCxnSpPr>
          <p:cNvPr id="340" name="Google Shape;340;p47"/>
          <p:cNvCxnSpPr/>
          <p:nvPr/>
        </p:nvCxnSpPr>
        <p:spPr>
          <a:xfrm>
            <a:off x="1145250" y="2971800"/>
            <a:ext cx="15997500" cy="0"/>
          </a:xfrm>
          <a:prstGeom prst="straightConnector1">
            <a:avLst/>
          </a:prstGeom>
          <a:noFill/>
          <a:ln w="9525" cap="flat" cmpd="sng">
            <a:solidFill>
              <a:srgbClr val="16140C"/>
            </a:solidFill>
            <a:prstDash val="solid"/>
            <a:round/>
            <a:headEnd type="none" w="sm" len="sm"/>
            <a:tailEnd type="none" w="sm" len="sm"/>
          </a:ln>
        </p:spPr>
      </p:cxn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List | Four pictures (Left)">
  <p:cSld name="TITLE_AND_BODY_4_1_1_1_1_1_1_1_1_1_1_1_1_1_1_1_1_2">
    <p:bg>
      <p:bgPr>
        <a:solidFill>
          <a:schemeClr val="lt1"/>
        </a:solidFill>
        <a:effectLst/>
      </p:bgPr>
    </p:bg>
    <p:spTree>
      <p:nvGrpSpPr>
        <p:cNvPr id="1" name="Shape 341"/>
        <p:cNvGrpSpPr/>
        <p:nvPr/>
      </p:nvGrpSpPr>
      <p:grpSpPr>
        <a:xfrm>
          <a:off x="0" y="0"/>
          <a:ext cx="0" cy="0"/>
          <a:chOff x="0" y="0"/>
          <a:chExt cx="0" cy="0"/>
        </a:xfrm>
      </p:grpSpPr>
      <p:sp>
        <p:nvSpPr>
          <p:cNvPr id="342" name="Google Shape;342;p48"/>
          <p:cNvSpPr txBox="1">
            <a:spLocks noGrp="1"/>
          </p:cNvSpPr>
          <p:nvPr>
            <p:ph type="title"/>
          </p:nvPr>
        </p:nvSpPr>
        <p:spPr>
          <a:xfrm>
            <a:off x="7306972" y="3480709"/>
            <a:ext cx="2594100" cy="9234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343" name="Google Shape;343;p48"/>
          <p:cNvSpPr txBox="1">
            <a:spLocks noGrp="1"/>
          </p:cNvSpPr>
          <p:nvPr>
            <p:ph type="title" idx="2"/>
          </p:nvPr>
        </p:nvSpPr>
        <p:spPr>
          <a:xfrm>
            <a:off x="7307016" y="1394150"/>
            <a:ext cx="2594100" cy="9234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344" name="Google Shape;344;p48"/>
          <p:cNvSpPr txBox="1">
            <a:spLocks noGrp="1"/>
          </p:cNvSpPr>
          <p:nvPr>
            <p:ph type="title" idx="3"/>
          </p:nvPr>
        </p:nvSpPr>
        <p:spPr>
          <a:xfrm>
            <a:off x="10057525" y="1371325"/>
            <a:ext cx="3622800" cy="1489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345" name="Google Shape;345;p48"/>
          <p:cNvSpPr>
            <a:spLocks noGrp="1"/>
          </p:cNvSpPr>
          <p:nvPr>
            <p:ph type="pic" idx="4"/>
          </p:nvPr>
        </p:nvSpPr>
        <p:spPr>
          <a:xfrm>
            <a:off x="13939463" y="1374575"/>
            <a:ext cx="3060600" cy="1489500"/>
          </a:xfrm>
          <a:prstGeom prst="rect">
            <a:avLst/>
          </a:prstGeom>
          <a:noFill/>
          <a:ln>
            <a:noFill/>
          </a:ln>
        </p:spPr>
      </p:sp>
      <p:sp>
        <p:nvSpPr>
          <p:cNvPr id="346" name="Google Shape;346;p48"/>
          <p:cNvSpPr/>
          <p:nvPr/>
        </p:nvSpPr>
        <p:spPr>
          <a:xfrm>
            <a:off x="0" y="-10225"/>
            <a:ext cx="6481500" cy="10297200"/>
          </a:xfrm>
          <a:prstGeom prst="rect">
            <a:avLst/>
          </a:prstGeom>
          <a:solidFill>
            <a:schemeClr val="dk2"/>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48"/>
          <p:cNvSpPr txBox="1">
            <a:spLocks noGrp="1"/>
          </p:cNvSpPr>
          <p:nvPr>
            <p:ph type="title" idx="5"/>
          </p:nvPr>
        </p:nvSpPr>
        <p:spPr>
          <a:xfrm>
            <a:off x="1120500" y="3831350"/>
            <a:ext cx="4240500" cy="6465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4200"/>
              <a:buFont typeface="IBM Plex Sans SemiBold"/>
              <a:buNone/>
              <a:defRPr sz="4200" b="0" i="0" u="none" strike="noStrike" cap="none">
                <a:solidFill>
                  <a:schemeClr val="dk1"/>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chemeClr val="dk1"/>
              </a:buClr>
              <a:buSzPts val="6200"/>
              <a:buFont typeface="Arial"/>
              <a:buNone/>
              <a:defRPr sz="6200" b="1"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chemeClr val="dk1"/>
              </a:buClr>
              <a:buSzPts val="6200"/>
              <a:buFont typeface="Arial"/>
              <a:buNone/>
              <a:defRPr sz="6200" b="1"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chemeClr val="dk1"/>
              </a:buClr>
              <a:buSzPts val="6200"/>
              <a:buFont typeface="Arial"/>
              <a:buNone/>
              <a:defRPr sz="6200" b="1"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chemeClr val="dk1"/>
              </a:buClr>
              <a:buSzPts val="6200"/>
              <a:buFont typeface="Arial"/>
              <a:buNone/>
              <a:defRPr sz="6200" b="1"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chemeClr val="dk1"/>
              </a:buClr>
              <a:buSzPts val="6200"/>
              <a:buFont typeface="Arial"/>
              <a:buNone/>
              <a:defRPr sz="6200" b="1"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chemeClr val="dk1"/>
              </a:buClr>
              <a:buSzPts val="6200"/>
              <a:buFont typeface="Arial"/>
              <a:buNone/>
              <a:defRPr sz="6200" b="1"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chemeClr val="dk1"/>
              </a:buClr>
              <a:buSzPts val="6200"/>
              <a:buFont typeface="Arial"/>
              <a:buNone/>
              <a:defRPr sz="6200" b="1"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chemeClr val="dk1"/>
              </a:buClr>
              <a:buSzPts val="6200"/>
              <a:buFont typeface="Arial"/>
              <a:buNone/>
              <a:defRPr sz="6200" b="1" i="0" u="none" strike="noStrike" cap="none">
                <a:solidFill>
                  <a:schemeClr val="dk1"/>
                </a:solidFill>
                <a:latin typeface="Proxima Nova"/>
                <a:ea typeface="Proxima Nova"/>
                <a:cs typeface="Proxima Nova"/>
                <a:sym typeface="Proxima Nova"/>
              </a:defRPr>
            </a:lvl9pPr>
          </a:lstStyle>
          <a:p>
            <a:endParaRPr/>
          </a:p>
        </p:txBody>
      </p:sp>
      <p:cxnSp>
        <p:nvCxnSpPr>
          <p:cNvPr id="348" name="Google Shape;348;p48"/>
          <p:cNvCxnSpPr/>
          <p:nvPr/>
        </p:nvCxnSpPr>
        <p:spPr>
          <a:xfrm>
            <a:off x="7306974" y="1143000"/>
            <a:ext cx="9835800" cy="0"/>
          </a:xfrm>
          <a:prstGeom prst="straightConnector1">
            <a:avLst/>
          </a:prstGeom>
          <a:noFill/>
          <a:ln w="9525" cap="flat" cmpd="sng">
            <a:solidFill>
              <a:srgbClr val="16140C"/>
            </a:solidFill>
            <a:prstDash val="solid"/>
            <a:round/>
            <a:headEnd type="none" w="sm" len="sm"/>
            <a:tailEnd type="none" w="sm" len="sm"/>
          </a:ln>
        </p:spPr>
      </p:cxnSp>
      <p:cxnSp>
        <p:nvCxnSpPr>
          <p:cNvPr id="349" name="Google Shape;349;p48"/>
          <p:cNvCxnSpPr/>
          <p:nvPr/>
        </p:nvCxnSpPr>
        <p:spPr>
          <a:xfrm>
            <a:off x="7307006" y="3241375"/>
            <a:ext cx="9835800" cy="0"/>
          </a:xfrm>
          <a:prstGeom prst="straightConnector1">
            <a:avLst/>
          </a:prstGeom>
          <a:noFill/>
          <a:ln w="9525" cap="flat" cmpd="sng">
            <a:solidFill>
              <a:srgbClr val="16140C"/>
            </a:solidFill>
            <a:prstDash val="solid"/>
            <a:round/>
            <a:headEnd type="none" w="sm" len="sm"/>
            <a:tailEnd type="none" w="sm" len="sm"/>
          </a:ln>
        </p:spPr>
      </p:cxnSp>
      <p:cxnSp>
        <p:nvCxnSpPr>
          <p:cNvPr id="350" name="Google Shape;350;p48"/>
          <p:cNvCxnSpPr/>
          <p:nvPr/>
        </p:nvCxnSpPr>
        <p:spPr>
          <a:xfrm>
            <a:off x="7307037" y="5339750"/>
            <a:ext cx="9835800" cy="0"/>
          </a:xfrm>
          <a:prstGeom prst="straightConnector1">
            <a:avLst/>
          </a:prstGeom>
          <a:noFill/>
          <a:ln w="9525" cap="flat" cmpd="sng">
            <a:solidFill>
              <a:srgbClr val="16140C"/>
            </a:solidFill>
            <a:prstDash val="solid"/>
            <a:round/>
            <a:headEnd type="none" w="sm" len="sm"/>
            <a:tailEnd type="none" w="sm" len="sm"/>
          </a:ln>
        </p:spPr>
      </p:cxnSp>
      <p:cxnSp>
        <p:nvCxnSpPr>
          <p:cNvPr id="351" name="Google Shape;351;p48"/>
          <p:cNvCxnSpPr/>
          <p:nvPr/>
        </p:nvCxnSpPr>
        <p:spPr>
          <a:xfrm>
            <a:off x="7306987" y="7438125"/>
            <a:ext cx="9835800" cy="0"/>
          </a:xfrm>
          <a:prstGeom prst="straightConnector1">
            <a:avLst/>
          </a:prstGeom>
          <a:noFill/>
          <a:ln w="9525" cap="flat" cmpd="sng">
            <a:solidFill>
              <a:srgbClr val="16140C"/>
            </a:solidFill>
            <a:prstDash val="solid"/>
            <a:round/>
            <a:headEnd type="none" w="sm" len="sm"/>
            <a:tailEnd type="none" w="sm" len="sm"/>
          </a:ln>
        </p:spPr>
      </p:cxnSp>
      <p:sp>
        <p:nvSpPr>
          <p:cNvPr id="352" name="Google Shape;352;p48"/>
          <p:cNvSpPr txBox="1">
            <a:spLocks noGrp="1"/>
          </p:cNvSpPr>
          <p:nvPr>
            <p:ph type="title" idx="6"/>
          </p:nvPr>
        </p:nvSpPr>
        <p:spPr>
          <a:xfrm>
            <a:off x="10057525" y="3468075"/>
            <a:ext cx="3622800" cy="1489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353" name="Google Shape;353;p48"/>
          <p:cNvSpPr>
            <a:spLocks noGrp="1"/>
          </p:cNvSpPr>
          <p:nvPr>
            <p:ph type="pic" idx="7"/>
          </p:nvPr>
        </p:nvSpPr>
        <p:spPr>
          <a:xfrm>
            <a:off x="13939463" y="3471325"/>
            <a:ext cx="3060600" cy="1489500"/>
          </a:xfrm>
          <a:prstGeom prst="rect">
            <a:avLst/>
          </a:prstGeom>
          <a:noFill/>
          <a:ln>
            <a:noFill/>
          </a:ln>
        </p:spPr>
      </p:sp>
      <p:sp>
        <p:nvSpPr>
          <p:cNvPr id="354" name="Google Shape;354;p48"/>
          <p:cNvSpPr txBox="1">
            <a:spLocks noGrp="1"/>
          </p:cNvSpPr>
          <p:nvPr>
            <p:ph type="title" idx="8"/>
          </p:nvPr>
        </p:nvSpPr>
        <p:spPr>
          <a:xfrm>
            <a:off x="10057525" y="5567263"/>
            <a:ext cx="3622800" cy="1489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355" name="Google Shape;355;p48"/>
          <p:cNvSpPr>
            <a:spLocks noGrp="1"/>
          </p:cNvSpPr>
          <p:nvPr>
            <p:ph type="pic" idx="9"/>
          </p:nvPr>
        </p:nvSpPr>
        <p:spPr>
          <a:xfrm>
            <a:off x="13939463" y="5570513"/>
            <a:ext cx="3060600" cy="1489500"/>
          </a:xfrm>
          <a:prstGeom prst="rect">
            <a:avLst/>
          </a:prstGeom>
          <a:noFill/>
          <a:ln>
            <a:noFill/>
          </a:ln>
        </p:spPr>
      </p:sp>
      <p:sp>
        <p:nvSpPr>
          <p:cNvPr id="356" name="Google Shape;356;p48"/>
          <p:cNvSpPr txBox="1">
            <a:spLocks noGrp="1"/>
          </p:cNvSpPr>
          <p:nvPr>
            <p:ph type="title" idx="13"/>
          </p:nvPr>
        </p:nvSpPr>
        <p:spPr>
          <a:xfrm>
            <a:off x="10057575" y="7666438"/>
            <a:ext cx="3622800" cy="1489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357" name="Google Shape;357;p48"/>
          <p:cNvSpPr>
            <a:spLocks noGrp="1"/>
          </p:cNvSpPr>
          <p:nvPr>
            <p:ph type="pic" idx="14"/>
          </p:nvPr>
        </p:nvSpPr>
        <p:spPr>
          <a:xfrm>
            <a:off x="13939513" y="7669688"/>
            <a:ext cx="3060600" cy="1489500"/>
          </a:xfrm>
          <a:prstGeom prst="rect">
            <a:avLst/>
          </a:prstGeom>
          <a:noFill/>
          <a:ln>
            <a:noFill/>
          </a:ln>
        </p:spPr>
      </p:sp>
      <p:sp>
        <p:nvSpPr>
          <p:cNvPr id="358" name="Google Shape;358;p48"/>
          <p:cNvSpPr txBox="1">
            <a:spLocks noGrp="1"/>
          </p:cNvSpPr>
          <p:nvPr>
            <p:ph type="title" idx="15"/>
          </p:nvPr>
        </p:nvSpPr>
        <p:spPr>
          <a:xfrm>
            <a:off x="7306950" y="7651377"/>
            <a:ext cx="2594100" cy="9234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359" name="Google Shape;359;p48"/>
          <p:cNvSpPr txBox="1">
            <a:spLocks noGrp="1"/>
          </p:cNvSpPr>
          <p:nvPr>
            <p:ph type="title" idx="16"/>
          </p:nvPr>
        </p:nvSpPr>
        <p:spPr>
          <a:xfrm>
            <a:off x="7306994" y="5564818"/>
            <a:ext cx="2594100" cy="9234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List | Four pictures (Right)">
  <p:cSld name="TITLE_AND_BODY_4_1_1_1_1_1_1_1_1_1_1_1_1_1_1_1_1_2_1">
    <p:bg>
      <p:bgPr>
        <a:solidFill>
          <a:schemeClr val="lt1"/>
        </a:solidFill>
        <a:effectLst/>
      </p:bgPr>
    </p:bg>
    <p:spTree>
      <p:nvGrpSpPr>
        <p:cNvPr id="1" name="Shape 360"/>
        <p:cNvGrpSpPr/>
        <p:nvPr/>
      </p:nvGrpSpPr>
      <p:grpSpPr>
        <a:xfrm>
          <a:off x="0" y="0"/>
          <a:ext cx="0" cy="0"/>
          <a:chOff x="0" y="0"/>
          <a:chExt cx="0" cy="0"/>
        </a:xfrm>
      </p:grpSpPr>
      <p:sp>
        <p:nvSpPr>
          <p:cNvPr id="361" name="Google Shape;361;p49"/>
          <p:cNvSpPr txBox="1">
            <a:spLocks noGrp="1"/>
          </p:cNvSpPr>
          <p:nvPr>
            <p:ph type="title"/>
          </p:nvPr>
        </p:nvSpPr>
        <p:spPr>
          <a:xfrm>
            <a:off x="10959900" y="1371325"/>
            <a:ext cx="6182700" cy="1489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362" name="Google Shape;362;p49"/>
          <p:cNvSpPr>
            <a:spLocks noGrp="1"/>
          </p:cNvSpPr>
          <p:nvPr>
            <p:ph type="pic" idx="2"/>
          </p:nvPr>
        </p:nvSpPr>
        <p:spPr>
          <a:xfrm>
            <a:off x="7306963" y="1374575"/>
            <a:ext cx="3060600" cy="1489500"/>
          </a:xfrm>
          <a:prstGeom prst="rect">
            <a:avLst/>
          </a:prstGeom>
          <a:noFill/>
          <a:ln>
            <a:noFill/>
          </a:ln>
        </p:spPr>
      </p:sp>
      <p:sp>
        <p:nvSpPr>
          <p:cNvPr id="363" name="Google Shape;363;p49"/>
          <p:cNvSpPr txBox="1">
            <a:spLocks noGrp="1"/>
          </p:cNvSpPr>
          <p:nvPr>
            <p:ph type="title" idx="3"/>
          </p:nvPr>
        </p:nvSpPr>
        <p:spPr>
          <a:xfrm>
            <a:off x="1143000" y="1143000"/>
            <a:ext cx="5338500" cy="80163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dk1"/>
              </a:buClr>
              <a:buSzPts val="6200"/>
              <a:buFont typeface="DM Serif Text"/>
              <a:buNone/>
              <a:defRPr sz="6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chemeClr val="dk1"/>
              </a:buClr>
              <a:buSzPts val="7200"/>
              <a:buFont typeface="DM Serif Text"/>
              <a:buNone/>
              <a:defRPr sz="7200" b="0" i="0" u="none" strike="noStrike" cap="none">
                <a:solidFill>
                  <a:srgbClr val="000000"/>
                </a:solidFill>
                <a:latin typeface="DM Serif Text"/>
                <a:ea typeface="DM Serif Text"/>
                <a:cs typeface="DM Serif Text"/>
                <a:sym typeface="DM Serif Text"/>
              </a:defRPr>
            </a:lvl2pPr>
            <a:lvl3pPr marR="0" lvl="2" algn="l" rtl="0">
              <a:lnSpc>
                <a:spcPct val="100000"/>
              </a:lnSpc>
              <a:spcBef>
                <a:spcPts val="0"/>
              </a:spcBef>
              <a:spcAft>
                <a:spcPts val="0"/>
              </a:spcAft>
              <a:buClr>
                <a:schemeClr val="dk1"/>
              </a:buClr>
              <a:buSzPts val="7200"/>
              <a:buFont typeface="DM Serif Text"/>
              <a:buNone/>
              <a:defRPr sz="7200" b="0" i="0" u="none" strike="noStrike" cap="none">
                <a:solidFill>
                  <a:srgbClr val="000000"/>
                </a:solidFill>
                <a:latin typeface="DM Serif Text"/>
                <a:ea typeface="DM Serif Text"/>
                <a:cs typeface="DM Serif Text"/>
                <a:sym typeface="DM Serif Text"/>
              </a:defRPr>
            </a:lvl3pPr>
            <a:lvl4pPr marR="0" lvl="3" algn="l" rtl="0">
              <a:lnSpc>
                <a:spcPct val="100000"/>
              </a:lnSpc>
              <a:spcBef>
                <a:spcPts val="0"/>
              </a:spcBef>
              <a:spcAft>
                <a:spcPts val="0"/>
              </a:spcAft>
              <a:buClr>
                <a:schemeClr val="dk1"/>
              </a:buClr>
              <a:buSzPts val="7200"/>
              <a:buFont typeface="DM Serif Text"/>
              <a:buNone/>
              <a:defRPr sz="7200" b="0" i="0" u="none" strike="noStrike" cap="none">
                <a:solidFill>
                  <a:srgbClr val="000000"/>
                </a:solidFill>
                <a:latin typeface="DM Serif Text"/>
                <a:ea typeface="DM Serif Text"/>
                <a:cs typeface="DM Serif Text"/>
                <a:sym typeface="DM Serif Text"/>
              </a:defRPr>
            </a:lvl4pPr>
            <a:lvl5pPr marR="0" lvl="4" algn="l" rtl="0">
              <a:lnSpc>
                <a:spcPct val="100000"/>
              </a:lnSpc>
              <a:spcBef>
                <a:spcPts val="0"/>
              </a:spcBef>
              <a:spcAft>
                <a:spcPts val="0"/>
              </a:spcAft>
              <a:buClr>
                <a:schemeClr val="dk1"/>
              </a:buClr>
              <a:buSzPts val="7200"/>
              <a:buFont typeface="DM Serif Text"/>
              <a:buNone/>
              <a:defRPr sz="7200" b="0" i="0" u="none" strike="noStrike" cap="none">
                <a:solidFill>
                  <a:srgbClr val="000000"/>
                </a:solidFill>
                <a:latin typeface="DM Serif Text"/>
                <a:ea typeface="DM Serif Text"/>
                <a:cs typeface="DM Serif Text"/>
                <a:sym typeface="DM Serif Text"/>
              </a:defRPr>
            </a:lvl5pPr>
            <a:lvl6pPr marR="0" lvl="5" algn="l" rtl="0">
              <a:lnSpc>
                <a:spcPct val="100000"/>
              </a:lnSpc>
              <a:spcBef>
                <a:spcPts val="0"/>
              </a:spcBef>
              <a:spcAft>
                <a:spcPts val="0"/>
              </a:spcAft>
              <a:buClr>
                <a:schemeClr val="dk1"/>
              </a:buClr>
              <a:buSzPts val="7200"/>
              <a:buFont typeface="DM Serif Text"/>
              <a:buNone/>
              <a:defRPr sz="7200" b="0" i="0" u="none" strike="noStrike" cap="none">
                <a:solidFill>
                  <a:srgbClr val="000000"/>
                </a:solidFill>
                <a:latin typeface="DM Serif Text"/>
                <a:ea typeface="DM Serif Text"/>
                <a:cs typeface="DM Serif Text"/>
                <a:sym typeface="DM Serif Text"/>
              </a:defRPr>
            </a:lvl6pPr>
            <a:lvl7pPr marR="0" lvl="6" algn="l" rtl="0">
              <a:lnSpc>
                <a:spcPct val="100000"/>
              </a:lnSpc>
              <a:spcBef>
                <a:spcPts val="0"/>
              </a:spcBef>
              <a:spcAft>
                <a:spcPts val="0"/>
              </a:spcAft>
              <a:buClr>
                <a:schemeClr val="dk1"/>
              </a:buClr>
              <a:buSzPts val="7200"/>
              <a:buFont typeface="DM Serif Text"/>
              <a:buNone/>
              <a:defRPr sz="7200" b="0" i="0" u="none" strike="noStrike" cap="none">
                <a:solidFill>
                  <a:srgbClr val="000000"/>
                </a:solidFill>
                <a:latin typeface="DM Serif Text"/>
                <a:ea typeface="DM Serif Text"/>
                <a:cs typeface="DM Serif Text"/>
                <a:sym typeface="DM Serif Text"/>
              </a:defRPr>
            </a:lvl7pPr>
            <a:lvl8pPr marR="0" lvl="7" algn="l" rtl="0">
              <a:lnSpc>
                <a:spcPct val="100000"/>
              </a:lnSpc>
              <a:spcBef>
                <a:spcPts val="0"/>
              </a:spcBef>
              <a:spcAft>
                <a:spcPts val="0"/>
              </a:spcAft>
              <a:buClr>
                <a:schemeClr val="dk1"/>
              </a:buClr>
              <a:buSzPts val="7200"/>
              <a:buFont typeface="DM Serif Text"/>
              <a:buNone/>
              <a:defRPr sz="7200" b="0" i="0" u="none" strike="noStrike" cap="none">
                <a:solidFill>
                  <a:srgbClr val="000000"/>
                </a:solidFill>
                <a:latin typeface="DM Serif Text"/>
                <a:ea typeface="DM Serif Text"/>
                <a:cs typeface="DM Serif Text"/>
                <a:sym typeface="DM Serif Text"/>
              </a:defRPr>
            </a:lvl8pPr>
            <a:lvl9pPr marR="0" lvl="8" algn="l" rtl="0">
              <a:lnSpc>
                <a:spcPct val="100000"/>
              </a:lnSpc>
              <a:spcBef>
                <a:spcPts val="0"/>
              </a:spcBef>
              <a:spcAft>
                <a:spcPts val="0"/>
              </a:spcAft>
              <a:buClr>
                <a:schemeClr val="dk1"/>
              </a:buClr>
              <a:buSzPts val="7200"/>
              <a:buFont typeface="DM Serif Text"/>
              <a:buNone/>
              <a:defRPr sz="7200" b="0" i="0" u="none" strike="noStrike" cap="none">
                <a:solidFill>
                  <a:srgbClr val="000000"/>
                </a:solidFill>
                <a:latin typeface="DM Serif Text"/>
                <a:ea typeface="DM Serif Text"/>
                <a:cs typeface="DM Serif Text"/>
                <a:sym typeface="DM Serif Text"/>
              </a:defRPr>
            </a:lvl9pPr>
          </a:lstStyle>
          <a:p>
            <a:endParaRPr/>
          </a:p>
        </p:txBody>
      </p:sp>
      <p:cxnSp>
        <p:nvCxnSpPr>
          <p:cNvPr id="364" name="Google Shape;364;p49"/>
          <p:cNvCxnSpPr/>
          <p:nvPr/>
        </p:nvCxnSpPr>
        <p:spPr>
          <a:xfrm>
            <a:off x="7306974" y="1143000"/>
            <a:ext cx="9835800" cy="0"/>
          </a:xfrm>
          <a:prstGeom prst="straightConnector1">
            <a:avLst/>
          </a:prstGeom>
          <a:noFill/>
          <a:ln w="9525" cap="flat" cmpd="sng">
            <a:solidFill>
              <a:srgbClr val="16140C"/>
            </a:solidFill>
            <a:prstDash val="solid"/>
            <a:round/>
            <a:headEnd type="none" w="sm" len="sm"/>
            <a:tailEnd type="none" w="sm" len="sm"/>
          </a:ln>
        </p:spPr>
      </p:cxnSp>
      <p:cxnSp>
        <p:nvCxnSpPr>
          <p:cNvPr id="365" name="Google Shape;365;p49"/>
          <p:cNvCxnSpPr/>
          <p:nvPr/>
        </p:nvCxnSpPr>
        <p:spPr>
          <a:xfrm>
            <a:off x="7307006" y="3241381"/>
            <a:ext cx="9835800" cy="0"/>
          </a:xfrm>
          <a:prstGeom prst="straightConnector1">
            <a:avLst/>
          </a:prstGeom>
          <a:noFill/>
          <a:ln w="9525" cap="flat" cmpd="sng">
            <a:solidFill>
              <a:srgbClr val="16140C"/>
            </a:solidFill>
            <a:prstDash val="solid"/>
            <a:round/>
            <a:headEnd type="none" w="sm" len="sm"/>
            <a:tailEnd type="none" w="sm" len="sm"/>
          </a:ln>
        </p:spPr>
      </p:cxnSp>
      <p:cxnSp>
        <p:nvCxnSpPr>
          <p:cNvPr id="366" name="Google Shape;366;p49"/>
          <p:cNvCxnSpPr/>
          <p:nvPr/>
        </p:nvCxnSpPr>
        <p:spPr>
          <a:xfrm>
            <a:off x="7307037" y="5339756"/>
            <a:ext cx="9835800" cy="0"/>
          </a:xfrm>
          <a:prstGeom prst="straightConnector1">
            <a:avLst/>
          </a:prstGeom>
          <a:noFill/>
          <a:ln w="9525" cap="flat" cmpd="sng">
            <a:solidFill>
              <a:srgbClr val="16140C"/>
            </a:solidFill>
            <a:prstDash val="solid"/>
            <a:round/>
            <a:headEnd type="none" w="sm" len="sm"/>
            <a:tailEnd type="none" w="sm" len="sm"/>
          </a:ln>
        </p:spPr>
      </p:cxnSp>
      <p:cxnSp>
        <p:nvCxnSpPr>
          <p:cNvPr id="367" name="Google Shape;367;p49"/>
          <p:cNvCxnSpPr/>
          <p:nvPr/>
        </p:nvCxnSpPr>
        <p:spPr>
          <a:xfrm>
            <a:off x="7306987" y="7438125"/>
            <a:ext cx="9835800" cy="0"/>
          </a:xfrm>
          <a:prstGeom prst="straightConnector1">
            <a:avLst/>
          </a:prstGeom>
          <a:noFill/>
          <a:ln w="9525" cap="flat" cmpd="sng">
            <a:solidFill>
              <a:srgbClr val="16140C"/>
            </a:solidFill>
            <a:prstDash val="solid"/>
            <a:round/>
            <a:headEnd type="none" w="sm" len="sm"/>
            <a:tailEnd type="none" w="sm" len="sm"/>
          </a:ln>
        </p:spPr>
      </p:cxnSp>
      <p:sp>
        <p:nvSpPr>
          <p:cNvPr id="368" name="Google Shape;368;p49"/>
          <p:cNvSpPr txBox="1">
            <a:spLocks noGrp="1"/>
          </p:cNvSpPr>
          <p:nvPr>
            <p:ph type="title" idx="4"/>
          </p:nvPr>
        </p:nvSpPr>
        <p:spPr>
          <a:xfrm>
            <a:off x="10959900" y="3468078"/>
            <a:ext cx="6182700" cy="1489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369" name="Google Shape;369;p49"/>
          <p:cNvSpPr>
            <a:spLocks noGrp="1"/>
          </p:cNvSpPr>
          <p:nvPr>
            <p:ph type="pic" idx="5"/>
          </p:nvPr>
        </p:nvSpPr>
        <p:spPr>
          <a:xfrm>
            <a:off x="7306963" y="3471325"/>
            <a:ext cx="3060600" cy="1489500"/>
          </a:xfrm>
          <a:prstGeom prst="rect">
            <a:avLst/>
          </a:prstGeom>
          <a:noFill/>
          <a:ln>
            <a:noFill/>
          </a:ln>
        </p:spPr>
      </p:sp>
      <p:sp>
        <p:nvSpPr>
          <p:cNvPr id="370" name="Google Shape;370;p49"/>
          <p:cNvSpPr txBox="1">
            <a:spLocks noGrp="1"/>
          </p:cNvSpPr>
          <p:nvPr>
            <p:ph type="title" idx="6"/>
          </p:nvPr>
        </p:nvSpPr>
        <p:spPr>
          <a:xfrm>
            <a:off x="10959900" y="5567269"/>
            <a:ext cx="6182700" cy="1489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371" name="Google Shape;371;p49"/>
          <p:cNvSpPr>
            <a:spLocks noGrp="1"/>
          </p:cNvSpPr>
          <p:nvPr>
            <p:ph type="pic" idx="7"/>
          </p:nvPr>
        </p:nvSpPr>
        <p:spPr>
          <a:xfrm>
            <a:off x="7306963" y="5570513"/>
            <a:ext cx="3060600" cy="1489500"/>
          </a:xfrm>
          <a:prstGeom prst="rect">
            <a:avLst/>
          </a:prstGeom>
          <a:noFill/>
          <a:ln>
            <a:noFill/>
          </a:ln>
        </p:spPr>
      </p:sp>
      <p:sp>
        <p:nvSpPr>
          <p:cNvPr id="372" name="Google Shape;372;p49"/>
          <p:cNvSpPr txBox="1">
            <a:spLocks noGrp="1"/>
          </p:cNvSpPr>
          <p:nvPr>
            <p:ph type="title" idx="8"/>
          </p:nvPr>
        </p:nvSpPr>
        <p:spPr>
          <a:xfrm>
            <a:off x="10959985" y="7666448"/>
            <a:ext cx="6182700" cy="1489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000"/>
              <a:buFont typeface="IBM Plex Sans"/>
              <a:buNone/>
              <a:defRPr sz="2000" b="0" i="0" u="none" strike="noStrike" cap="none">
                <a:solidFill>
                  <a:srgbClr val="000000"/>
                </a:solidFill>
                <a:latin typeface="IBM Plex Sans"/>
                <a:ea typeface="IBM Plex Sans"/>
                <a:cs typeface="IBM Plex Sans"/>
                <a:sym typeface="IBM Plex Sans"/>
              </a:defRPr>
            </a:lvl9pPr>
          </a:lstStyle>
          <a:p>
            <a:endParaRPr/>
          </a:p>
        </p:txBody>
      </p:sp>
      <p:sp>
        <p:nvSpPr>
          <p:cNvPr id="373" name="Google Shape;373;p49"/>
          <p:cNvSpPr>
            <a:spLocks noGrp="1"/>
          </p:cNvSpPr>
          <p:nvPr>
            <p:ph type="pic" idx="9"/>
          </p:nvPr>
        </p:nvSpPr>
        <p:spPr>
          <a:xfrm>
            <a:off x="7307013" y="7669688"/>
            <a:ext cx="3060600" cy="14895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List | Three pictures + Bullets">
  <p:cSld name="TITLE_AND_BODY_4_1_1_1_1_1_1_1_1_1_1_1_1_1_1_1_1_1">
    <p:bg>
      <p:bgPr>
        <a:solidFill>
          <a:schemeClr val="lt1"/>
        </a:solidFill>
        <a:effectLst/>
      </p:bgPr>
    </p:bg>
    <p:spTree>
      <p:nvGrpSpPr>
        <p:cNvPr id="1" name="Shape 374"/>
        <p:cNvGrpSpPr/>
        <p:nvPr/>
      </p:nvGrpSpPr>
      <p:grpSpPr>
        <a:xfrm>
          <a:off x="0" y="0"/>
          <a:ext cx="0" cy="0"/>
          <a:chOff x="0" y="0"/>
          <a:chExt cx="0" cy="0"/>
        </a:xfrm>
      </p:grpSpPr>
      <p:sp>
        <p:nvSpPr>
          <p:cNvPr id="375" name="Google Shape;375;p50"/>
          <p:cNvSpPr txBox="1">
            <a:spLocks noGrp="1"/>
          </p:cNvSpPr>
          <p:nvPr>
            <p:ph type="title"/>
          </p:nvPr>
        </p:nvSpPr>
        <p:spPr>
          <a:xfrm>
            <a:off x="1146850" y="5637000"/>
            <a:ext cx="4914300" cy="4926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2pPr>
            <a:lvl3pPr marR="0" lvl="2"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3pPr>
            <a:lvl4pPr marR="0" lvl="3"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4pPr>
            <a:lvl5pPr marR="0" lvl="4"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5pPr>
            <a:lvl6pPr marR="0" lvl="5"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6pPr>
            <a:lvl7pPr marR="0" lvl="6"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7pPr>
            <a:lvl8pPr marR="0" lvl="7"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8pPr>
            <a:lvl9pPr marR="0" lvl="8"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9pPr>
          </a:lstStyle>
          <a:p>
            <a:endParaRPr/>
          </a:p>
        </p:txBody>
      </p:sp>
      <p:sp>
        <p:nvSpPr>
          <p:cNvPr id="376" name="Google Shape;376;p50"/>
          <p:cNvSpPr>
            <a:spLocks noGrp="1"/>
          </p:cNvSpPr>
          <p:nvPr>
            <p:ph type="pic" idx="2"/>
          </p:nvPr>
        </p:nvSpPr>
        <p:spPr>
          <a:xfrm>
            <a:off x="1145750" y="2971800"/>
            <a:ext cx="4914300" cy="2358300"/>
          </a:xfrm>
          <a:prstGeom prst="rect">
            <a:avLst/>
          </a:prstGeom>
          <a:noFill/>
          <a:ln>
            <a:noFill/>
          </a:ln>
        </p:spPr>
      </p:sp>
      <p:sp>
        <p:nvSpPr>
          <p:cNvPr id="377" name="Google Shape;377;p50"/>
          <p:cNvSpPr>
            <a:spLocks noGrp="1"/>
          </p:cNvSpPr>
          <p:nvPr>
            <p:ph type="pic" idx="3"/>
          </p:nvPr>
        </p:nvSpPr>
        <p:spPr>
          <a:xfrm>
            <a:off x="6684950" y="2971800"/>
            <a:ext cx="4914300" cy="2358300"/>
          </a:xfrm>
          <a:prstGeom prst="rect">
            <a:avLst/>
          </a:prstGeom>
          <a:noFill/>
          <a:ln>
            <a:noFill/>
          </a:ln>
        </p:spPr>
      </p:sp>
      <p:sp>
        <p:nvSpPr>
          <p:cNvPr id="378" name="Google Shape;378;p50"/>
          <p:cNvSpPr>
            <a:spLocks noGrp="1"/>
          </p:cNvSpPr>
          <p:nvPr>
            <p:ph type="pic" idx="4"/>
          </p:nvPr>
        </p:nvSpPr>
        <p:spPr>
          <a:xfrm>
            <a:off x="12224150" y="2971800"/>
            <a:ext cx="4914300" cy="2358300"/>
          </a:xfrm>
          <a:prstGeom prst="rect">
            <a:avLst/>
          </a:prstGeom>
          <a:noFill/>
          <a:ln>
            <a:noFill/>
          </a:ln>
        </p:spPr>
      </p:sp>
      <p:sp>
        <p:nvSpPr>
          <p:cNvPr id="379" name="Google Shape;379;p50"/>
          <p:cNvSpPr txBox="1">
            <a:spLocks noGrp="1"/>
          </p:cNvSpPr>
          <p:nvPr>
            <p:ph type="title" idx="5"/>
          </p:nvPr>
        </p:nvSpPr>
        <p:spPr>
          <a:xfrm>
            <a:off x="1143000" y="1143000"/>
            <a:ext cx="15999000" cy="646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380" name="Google Shape;380;p50"/>
          <p:cNvSpPr txBox="1">
            <a:spLocks noGrp="1"/>
          </p:cNvSpPr>
          <p:nvPr>
            <p:ph type="title" idx="6"/>
          </p:nvPr>
        </p:nvSpPr>
        <p:spPr>
          <a:xfrm>
            <a:off x="6686850" y="5669450"/>
            <a:ext cx="4914300" cy="4926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2pPr>
            <a:lvl3pPr marR="0" lvl="2"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3pPr>
            <a:lvl4pPr marR="0" lvl="3"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4pPr>
            <a:lvl5pPr marR="0" lvl="4"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5pPr>
            <a:lvl6pPr marR="0" lvl="5"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6pPr>
            <a:lvl7pPr marR="0" lvl="6"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7pPr>
            <a:lvl8pPr marR="0" lvl="7"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8pPr>
            <a:lvl9pPr marR="0" lvl="8"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9pPr>
          </a:lstStyle>
          <a:p>
            <a:endParaRPr/>
          </a:p>
        </p:txBody>
      </p:sp>
      <p:sp>
        <p:nvSpPr>
          <p:cNvPr id="381" name="Google Shape;381;p50"/>
          <p:cNvSpPr txBox="1">
            <a:spLocks noGrp="1"/>
          </p:cNvSpPr>
          <p:nvPr>
            <p:ph type="title" idx="7"/>
          </p:nvPr>
        </p:nvSpPr>
        <p:spPr>
          <a:xfrm>
            <a:off x="12230500" y="5669450"/>
            <a:ext cx="4914300" cy="4926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2pPr>
            <a:lvl3pPr marR="0" lvl="2"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3pPr>
            <a:lvl4pPr marR="0" lvl="3"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4pPr>
            <a:lvl5pPr marR="0" lvl="4"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5pPr>
            <a:lvl6pPr marR="0" lvl="5"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6pPr>
            <a:lvl7pPr marR="0" lvl="6"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7pPr>
            <a:lvl8pPr marR="0" lvl="7"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8pPr>
            <a:lvl9pPr marR="0" lvl="8" algn="ctr"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Proxima Nova"/>
                <a:ea typeface="Proxima Nova"/>
                <a:cs typeface="Proxima Nova"/>
                <a:sym typeface="Proxima Nova"/>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List | Three pictures">
  <p:cSld name="TITLE_AND_BODY_4_1_1_1_1_1_1_1_1_1_1_1_1_1_1_1_1_1_2">
    <p:bg>
      <p:bgPr>
        <a:solidFill>
          <a:schemeClr val="lt1"/>
        </a:solidFill>
        <a:effectLst/>
      </p:bgPr>
    </p:bg>
    <p:spTree>
      <p:nvGrpSpPr>
        <p:cNvPr id="1" name="Shape 382"/>
        <p:cNvGrpSpPr/>
        <p:nvPr/>
      </p:nvGrpSpPr>
      <p:grpSpPr>
        <a:xfrm>
          <a:off x="0" y="0"/>
          <a:ext cx="0" cy="0"/>
          <a:chOff x="0" y="0"/>
          <a:chExt cx="0" cy="0"/>
        </a:xfrm>
      </p:grpSpPr>
      <p:sp>
        <p:nvSpPr>
          <p:cNvPr id="383" name="Google Shape;383;p51"/>
          <p:cNvSpPr>
            <a:spLocks noGrp="1"/>
          </p:cNvSpPr>
          <p:nvPr>
            <p:ph type="pic" idx="2"/>
          </p:nvPr>
        </p:nvSpPr>
        <p:spPr>
          <a:xfrm>
            <a:off x="11995575" y="3543825"/>
            <a:ext cx="5144700" cy="5148000"/>
          </a:xfrm>
          <a:prstGeom prst="rect">
            <a:avLst/>
          </a:prstGeom>
          <a:noFill/>
          <a:ln>
            <a:noFill/>
          </a:ln>
        </p:spPr>
      </p:sp>
      <p:sp>
        <p:nvSpPr>
          <p:cNvPr id="384" name="Google Shape;384;p51"/>
          <p:cNvSpPr>
            <a:spLocks noGrp="1"/>
          </p:cNvSpPr>
          <p:nvPr>
            <p:ph type="pic" idx="3"/>
          </p:nvPr>
        </p:nvSpPr>
        <p:spPr>
          <a:xfrm>
            <a:off x="6575175" y="3543825"/>
            <a:ext cx="5144700" cy="5148000"/>
          </a:xfrm>
          <a:prstGeom prst="rect">
            <a:avLst/>
          </a:prstGeom>
          <a:noFill/>
          <a:ln>
            <a:noFill/>
          </a:ln>
        </p:spPr>
      </p:sp>
      <p:sp>
        <p:nvSpPr>
          <p:cNvPr id="385" name="Google Shape;385;p51"/>
          <p:cNvSpPr>
            <a:spLocks noGrp="1"/>
          </p:cNvSpPr>
          <p:nvPr>
            <p:ph type="pic" idx="4"/>
          </p:nvPr>
        </p:nvSpPr>
        <p:spPr>
          <a:xfrm>
            <a:off x="1147575" y="3543825"/>
            <a:ext cx="5144700" cy="5148000"/>
          </a:xfrm>
          <a:prstGeom prst="rect">
            <a:avLst/>
          </a:prstGeom>
          <a:noFill/>
          <a:ln>
            <a:noFill/>
          </a:ln>
        </p:spPr>
      </p:sp>
      <p:sp>
        <p:nvSpPr>
          <p:cNvPr id="386" name="Google Shape;386;p51"/>
          <p:cNvSpPr txBox="1">
            <a:spLocks noGrp="1"/>
          </p:cNvSpPr>
          <p:nvPr>
            <p:ph type="title"/>
          </p:nvPr>
        </p:nvSpPr>
        <p:spPr>
          <a:xfrm>
            <a:off x="1143000" y="1828800"/>
            <a:ext cx="15990900" cy="6465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2pPr>
            <a:lvl3pPr marR="0" lvl="2"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3pPr>
            <a:lvl4pPr marR="0" lvl="3"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4pPr>
            <a:lvl5pPr marR="0" lvl="4"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5pPr>
            <a:lvl6pPr marR="0" lvl="5"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6pPr>
            <a:lvl7pPr marR="0" lvl="6"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7pPr>
            <a:lvl8pPr marR="0" lvl="7"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8pPr>
            <a:lvl9pPr marR="0" lvl="8"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01 Title | Full picture (Right)">
  <p:cSld name="TITLE_AND_BODY_1_1_1_1">
    <p:bg>
      <p:bgPr>
        <a:solidFill>
          <a:schemeClr val="lt1"/>
        </a:solidFill>
        <a:effectLst/>
      </p:bgPr>
    </p:bg>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3620025" y="7675500"/>
            <a:ext cx="4150800" cy="461700"/>
          </a:xfrm>
          <a:prstGeom prst="rect">
            <a:avLst/>
          </a:prstGeom>
          <a:noFill/>
          <a:ln>
            <a:noFill/>
          </a:ln>
        </p:spPr>
        <p:txBody>
          <a:bodyPr spcFirstLastPara="1" wrap="square" lIns="91425" tIns="91425" rIns="91425" bIns="91425" anchor="t" anchorCtr="0">
            <a:spAutoFit/>
          </a:bodyPr>
          <a:lstStyle>
            <a:lvl1pPr marR="0" lvl="0" algn="l" rtl="0">
              <a:lnSpc>
                <a:spcPct val="100000"/>
              </a:lnSpc>
              <a:spcBef>
                <a:spcPts val="0"/>
              </a:spcBef>
              <a:spcAft>
                <a:spcPts val="0"/>
              </a:spcAft>
              <a:buClr>
                <a:srgbClr val="000000"/>
              </a:buClr>
              <a:buSzPts val="3000"/>
              <a:buFont typeface="IBM Plex Sans SemiBold"/>
              <a:buNone/>
              <a:defRPr sz="1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24" name="Google Shape;24;p7"/>
          <p:cNvSpPr txBox="1">
            <a:spLocks noGrp="1"/>
          </p:cNvSpPr>
          <p:nvPr>
            <p:ph type="title" idx="2"/>
          </p:nvPr>
        </p:nvSpPr>
        <p:spPr>
          <a:xfrm>
            <a:off x="3620025" y="8192700"/>
            <a:ext cx="4150800" cy="3462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25" name="Google Shape;25;p7"/>
          <p:cNvSpPr>
            <a:spLocks noGrp="1"/>
          </p:cNvSpPr>
          <p:nvPr>
            <p:ph type="pic" idx="3"/>
          </p:nvPr>
        </p:nvSpPr>
        <p:spPr>
          <a:xfrm>
            <a:off x="11818050" y="1143000"/>
            <a:ext cx="5324700" cy="8000700"/>
          </a:xfrm>
          <a:prstGeom prst="rect">
            <a:avLst/>
          </a:prstGeom>
          <a:noFill/>
          <a:ln>
            <a:noFill/>
          </a:ln>
        </p:spPr>
      </p:sp>
      <p:sp>
        <p:nvSpPr>
          <p:cNvPr id="26" name="Google Shape;26;p7"/>
          <p:cNvSpPr>
            <a:spLocks noGrp="1"/>
          </p:cNvSpPr>
          <p:nvPr>
            <p:ph type="pic" idx="4"/>
          </p:nvPr>
        </p:nvSpPr>
        <p:spPr>
          <a:xfrm>
            <a:off x="1145025" y="7049850"/>
            <a:ext cx="2094000" cy="2094000"/>
          </a:xfrm>
          <a:prstGeom prst="ellipse">
            <a:avLst/>
          </a:prstGeom>
          <a:noFill/>
          <a:ln>
            <a:noFill/>
          </a:ln>
        </p:spPr>
      </p:sp>
      <p:sp>
        <p:nvSpPr>
          <p:cNvPr id="27" name="Google Shape;27;p7"/>
          <p:cNvSpPr/>
          <p:nvPr/>
        </p:nvSpPr>
        <p:spPr>
          <a:xfrm>
            <a:off x="9096738" y="8106200"/>
            <a:ext cx="1417230" cy="1013071"/>
          </a:xfrm>
          <a:custGeom>
            <a:avLst/>
            <a:gdLst/>
            <a:ahLst/>
            <a:cxnLst/>
            <a:rect l="l" t="t" r="r" b="b"/>
            <a:pathLst>
              <a:path w="21600" h="21588" extrusionOk="0">
                <a:moveTo>
                  <a:pt x="4770" y="0"/>
                </a:moveTo>
                <a:cubicBezTo>
                  <a:pt x="4770" y="2139"/>
                  <a:pt x="6012" y="3878"/>
                  <a:pt x="7548" y="3878"/>
                </a:cubicBezTo>
                <a:cubicBezTo>
                  <a:pt x="9083" y="3878"/>
                  <a:pt x="10324" y="2139"/>
                  <a:pt x="10324" y="0"/>
                </a:cubicBezTo>
                <a:lnTo>
                  <a:pt x="4770" y="0"/>
                </a:lnTo>
                <a:close/>
                <a:moveTo>
                  <a:pt x="11259" y="0"/>
                </a:moveTo>
                <a:lnTo>
                  <a:pt x="11259" y="9404"/>
                </a:lnTo>
                <a:lnTo>
                  <a:pt x="16829" y="0"/>
                </a:lnTo>
                <a:lnTo>
                  <a:pt x="11259" y="0"/>
                </a:lnTo>
                <a:close/>
                <a:moveTo>
                  <a:pt x="10324" y="3368"/>
                </a:moveTo>
                <a:lnTo>
                  <a:pt x="4770" y="12772"/>
                </a:lnTo>
                <a:lnTo>
                  <a:pt x="10324" y="12772"/>
                </a:lnTo>
                <a:lnTo>
                  <a:pt x="10324" y="3368"/>
                </a:lnTo>
                <a:close/>
                <a:moveTo>
                  <a:pt x="14046" y="8848"/>
                </a:moveTo>
                <a:cubicBezTo>
                  <a:pt x="12507" y="8848"/>
                  <a:pt x="11259" y="10588"/>
                  <a:pt x="11259" y="12727"/>
                </a:cubicBezTo>
                <a:lnTo>
                  <a:pt x="16829" y="12727"/>
                </a:lnTo>
                <a:cubicBezTo>
                  <a:pt x="16829" y="10588"/>
                  <a:pt x="15581" y="8848"/>
                  <a:pt x="14046" y="8848"/>
                </a:cubicBezTo>
                <a:close/>
                <a:moveTo>
                  <a:pt x="11674" y="15788"/>
                </a:moveTo>
                <a:lnTo>
                  <a:pt x="11674" y="18082"/>
                </a:lnTo>
                <a:cubicBezTo>
                  <a:pt x="11442" y="17708"/>
                  <a:pt x="11105" y="17494"/>
                  <a:pt x="10745" y="17500"/>
                </a:cubicBezTo>
                <a:cubicBezTo>
                  <a:pt x="10016" y="17500"/>
                  <a:pt x="9348" y="18285"/>
                  <a:pt x="9348" y="19530"/>
                </a:cubicBezTo>
                <a:cubicBezTo>
                  <a:pt x="9348" y="20763"/>
                  <a:pt x="10029" y="21554"/>
                  <a:pt x="10740" y="21547"/>
                </a:cubicBezTo>
                <a:cubicBezTo>
                  <a:pt x="11105" y="21554"/>
                  <a:pt x="11446" y="21328"/>
                  <a:pt x="11674" y="20936"/>
                </a:cubicBezTo>
                <a:lnTo>
                  <a:pt x="11674" y="21475"/>
                </a:lnTo>
                <a:lnTo>
                  <a:pt x="12268" y="21475"/>
                </a:lnTo>
                <a:lnTo>
                  <a:pt x="12268" y="15788"/>
                </a:lnTo>
                <a:lnTo>
                  <a:pt x="11674" y="15788"/>
                </a:lnTo>
                <a:close/>
                <a:moveTo>
                  <a:pt x="19002" y="15788"/>
                </a:moveTo>
                <a:lnTo>
                  <a:pt x="19002" y="21486"/>
                </a:lnTo>
                <a:lnTo>
                  <a:pt x="19594" y="21486"/>
                </a:lnTo>
                <a:lnTo>
                  <a:pt x="19594" y="20479"/>
                </a:lnTo>
                <a:lnTo>
                  <a:pt x="20064" y="19750"/>
                </a:lnTo>
                <a:lnTo>
                  <a:pt x="20932" y="21486"/>
                </a:lnTo>
                <a:lnTo>
                  <a:pt x="21600" y="21486"/>
                </a:lnTo>
                <a:lnTo>
                  <a:pt x="20484" y="19253"/>
                </a:lnTo>
                <a:lnTo>
                  <a:pt x="21568" y="17579"/>
                </a:lnTo>
                <a:lnTo>
                  <a:pt x="20854" y="17579"/>
                </a:lnTo>
                <a:lnTo>
                  <a:pt x="19594" y="19524"/>
                </a:lnTo>
                <a:lnTo>
                  <a:pt x="19594" y="15788"/>
                </a:lnTo>
                <a:lnTo>
                  <a:pt x="19002" y="15788"/>
                </a:lnTo>
                <a:close/>
                <a:moveTo>
                  <a:pt x="4245" y="17496"/>
                </a:moveTo>
                <a:cubicBezTo>
                  <a:pt x="3454" y="17515"/>
                  <a:pt x="2827" y="18429"/>
                  <a:pt x="2840" y="19528"/>
                </a:cubicBezTo>
                <a:cubicBezTo>
                  <a:pt x="2840" y="20689"/>
                  <a:pt x="3445" y="21554"/>
                  <a:pt x="4381" y="21554"/>
                </a:cubicBezTo>
                <a:cubicBezTo>
                  <a:pt x="4928" y="21554"/>
                  <a:pt x="5278" y="21283"/>
                  <a:pt x="5530" y="20921"/>
                </a:cubicBezTo>
                <a:lnTo>
                  <a:pt x="5150" y="20345"/>
                </a:lnTo>
                <a:cubicBezTo>
                  <a:pt x="4942" y="20622"/>
                  <a:pt x="4663" y="20762"/>
                  <a:pt x="4376" y="20756"/>
                </a:cubicBezTo>
                <a:cubicBezTo>
                  <a:pt x="3877" y="20756"/>
                  <a:pt x="3596" y="20400"/>
                  <a:pt x="3512" y="19841"/>
                </a:cubicBezTo>
                <a:lnTo>
                  <a:pt x="5702" y="19841"/>
                </a:lnTo>
                <a:cubicBezTo>
                  <a:pt x="5747" y="18478"/>
                  <a:pt x="5220" y="17496"/>
                  <a:pt x="4293" y="17496"/>
                </a:cubicBezTo>
                <a:lnTo>
                  <a:pt x="4245" y="17496"/>
                </a:lnTo>
                <a:close/>
                <a:moveTo>
                  <a:pt x="7548" y="17496"/>
                </a:moveTo>
                <a:cubicBezTo>
                  <a:pt x="6843" y="17496"/>
                  <a:pt x="6249" y="18137"/>
                  <a:pt x="6249" y="19204"/>
                </a:cubicBezTo>
                <a:lnTo>
                  <a:pt x="6249" y="21486"/>
                </a:lnTo>
                <a:lnTo>
                  <a:pt x="6856" y="21486"/>
                </a:lnTo>
                <a:lnTo>
                  <a:pt x="6856" y="19304"/>
                </a:lnTo>
                <a:cubicBezTo>
                  <a:pt x="6856" y="18662"/>
                  <a:pt x="7120" y="18279"/>
                  <a:pt x="7569" y="18279"/>
                </a:cubicBezTo>
                <a:cubicBezTo>
                  <a:pt x="8018" y="18279"/>
                  <a:pt x="8242" y="18662"/>
                  <a:pt x="8242" y="19304"/>
                </a:cubicBezTo>
                <a:lnTo>
                  <a:pt x="8242" y="21486"/>
                </a:lnTo>
                <a:lnTo>
                  <a:pt x="8846" y="21486"/>
                </a:lnTo>
                <a:lnTo>
                  <a:pt x="8846" y="19204"/>
                </a:lnTo>
                <a:cubicBezTo>
                  <a:pt x="8846" y="18143"/>
                  <a:pt x="8252" y="17496"/>
                  <a:pt x="7548" y="17496"/>
                </a:cubicBezTo>
                <a:close/>
                <a:moveTo>
                  <a:pt x="14223" y="17496"/>
                </a:moveTo>
                <a:cubicBezTo>
                  <a:pt x="13442" y="17515"/>
                  <a:pt x="12818" y="18429"/>
                  <a:pt x="12831" y="19528"/>
                </a:cubicBezTo>
                <a:cubicBezTo>
                  <a:pt x="12831" y="20689"/>
                  <a:pt x="13433" y="21554"/>
                  <a:pt x="14364" y="21554"/>
                </a:cubicBezTo>
                <a:cubicBezTo>
                  <a:pt x="14904" y="21554"/>
                  <a:pt x="15255" y="21283"/>
                  <a:pt x="15506" y="20921"/>
                </a:cubicBezTo>
                <a:lnTo>
                  <a:pt x="15124" y="20345"/>
                </a:lnTo>
                <a:cubicBezTo>
                  <a:pt x="14922" y="20622"/>
                  <a:pt x="14645" y="20762"/>
                  <a:pt x="14360" y="20756"/>
                </a:cubicBezTo>
                <a:cubicBezTo>
                  <a:pt x="13863" y="20756"/>
                  <a:pt x="13577" y="20400"/>
                  <a:pt x="13494" y="19841"/>
                </a:cubicBezTo>
                <a:lnTo>
                  <a:pt x="15677" y="19841"/>
                </a:lnTo>
                <a:cubicBezTo>
                  <a:pt x="15721" y="18478"/>
                  <a:pt x="15199" y="17496"/>
                  <a:pt x="14276" y="17496"/>
                </a:cubicBezTo>
                <a:lnTo>
                  <a:pt x="14223" y="17496"/>
                </a:lnTo>
                <a:close/>
                <a:moveTo>
                  <a:pt x="17283" y="17500"/>
                </a:moveTo>
                <a:cubicBezTo>
                  <a:pt x="16621" y="17494"/>
                  <a:pt x="16197" y="18070"/>
                  <a:pt x="16197" y="18688"/>
                </a:cubicBezTo>
                <a:cubicBezTo>
                  <a:pt x="16197" y="19491"/>
                  <a:pt x="16691" y="19714"/>
                  <a:pt x="17168" y="19856"/>
                </a:cubicBezTo>
                <a:cubicBezTo>
                  <a:pt x="17525" y="19955"/>
                  <a:pt x="17847" y="20024"/>
                  <a:pt x="17847" y="20339"/>
                </a:cubicBezTo>
                <a:cubicBezTo>
                  <a:pt x="17847" y="20611"/>
                  <a:pt x="17675" y="20857"/>
                  <a:pt x="17336" y="20857"/>
                </a:cubicBezTo>
                <a:cubicBezTo>
                  <a:pt x="17040" y="20870"/>
                  <a:pt x="16762" y="20646"/>
                  <a:pt x="16617" y="20282"/>
                </a:cubicBezTo>
                <a:lnTo>
                  <a:pt x="16078" y="20671"/>
                </a:lnTo>
                <a:cubicBezTo>
                  <a:pt x="16316" y="21252"/>
                  <a:pt x="16722" y="21588"/>
                  <a:pt x="17318" y="21588"/>
                </a:cubicBezTo>
                <a:cubicBezTo>
                  <a:pt x="18116" y="21600"/>
                  <a:pt x="18451" y="20870"/>
                  <a:pt x="18451" y="20326"/>
                </a:cubicBezTo>
                <a:cubicBezTo>
                  <a:pt x="18451" y="19510"/>
                  <a:pt x="17926" y="19300"/>
                  <a:pt x="17467" y="19158"/>
                </a:cubicBezTo>
                <a:cubicBezTo>
                  <a:pt x="17057" y="19034"/>
                  <a:pt x="16801" y="18959"/>
                  <a:pt x="16801" y="18675"/>
                </a:cubicBezTo>
                <a:cubicBezTo>
                  <a:pt x="16801" y="18422"/>
                  <a:pt x="16965" y="18199"/>
                  <a:pt x="17287" y="18199"/>
                </a:cubicBezTo>
                <a:cubicBezTo>
                  <a:pt x="17539" y="18187"/>
                  <a:pt x="17776" y="18361"/>
                  <a:pt x="17917" y="18652"/>
                </a:cubicBezTo>
                <a:lnTo>
                  <a:pt x="18417" y="18269"/>
                </a:lnTo>
                <a:cubicBezTo>
                  <a:pt x="18192" y="17793"/>
                  <a:pt x="17803" y="17500"/>
                  <a:pt x="17283" y="17500"/>
                </a:cubicBezTo>
                <a:close/>
                <a:moveTo>
                  <a:pt x="39" y="17608"/>
                </a:moveTo>
                <a:lnTo>
                  <a:pt x="39" y="18351"/>
                </a:lnTo>
                <a:lnTo>
                  <a:pt x="1680" y="18351"/>
                </a:lnTo>
                <a:lnTo>
                  <a:pt x="0" y="20741"/>
                </a:lnTo>
                <a:lnTo>
                  <a:pt x="0" y="21509"/>
                </a:lnTo>
                <a:lnTo>
                  <a:pt x="2486" y="21509"/>
                </a:lnTo>
                <a:lnTo>
                  <a:pt x="2486" y="20758"/>
                </a:lnTo>
                <a:lnTo>
                  <a:pt x="778" y="20758"/>
                </a:lnTo>
                <a:lnTo>
                  <a:pt x="2463" y="18370"/>
                </a:lnTo>
                <a:lnTo>
                  <a:pt x="2463" y="17608"/>
                </a:lnTo>
                <a:lnTo>
                  <a:pt x="39" y="17608"/>
                </a:lnTo>
                <a:close/>
                <a:moveTo>
                  <a:pt x="4307" y="18275"/>
                </a:moveTo>
                <a:cubicBezTo>
                  <a:pt x="4762" y="18275"/>
                  <a:pt x="4986" y="18661"/>
                  <a:pt x="5044" y="19189"/>
                </a:cubicBezTo>
                <a:lnTo>
                  <a:pt x="3512" y="19189"/>
                </a:lnTo>
                <a:cubicBezTo>
                  <a:pt x="3591" y="18606"/>
                  <a:pt x="3883" y="18275"/>
                  <a:pt x="4307" y="18275"/>
                </a:cubicBezTo>
                <a:close/>
                <a:moveTo>
                  <a:pt x="14288" y="18275"/>
                </a:moveTo>
                <a:cubicBezTo>
                  <a:pt x="14741" y="18275"/>
                  <a:pt x="14966" y="18661"/>
                  <a:pt x="15023" y="19189"/>
                </a:cubicBezTo>
                <a:lnTo>
                  <a:pt x="13498" y="19189"/>
                </a:lnTo>
                <a:cubicBezTo>
                  <a:pt x="13577" y="18606"/>
                  <a:pt x="13867" y="18275"/>
                  <a:pt x="14288" y="18275"/>
                </a:cubicBezTo>
                <a:close/>
                <a:moveTo>
                  <a:pt x="10796" y="18322"/>
                </a:moveTo>
                <a:cubicBezTo>
                  <a:pt x="11283" y="18303"/>
                  <a:pt x="11693" y="18837"/>
                  <a:pt x="11706" y="19524"/>
                </a:cubicBezTo>
                <a:cubicBezTo>
                  <a:pt x="11706" y="20223"/>
                  <a:pt x="11333" y="20794"/>
                  <a:pt x="10823" y="20794"/>
                </a:cubicBezTo>
                <a:cubicBezTo>
                  <a:pt x="10341" y="20794"/>
                  <a:pt x="9954" y="20260"/>
                  <a:pt x="9941" y="19592"/>
                </a:cubicBezTo>
                <a:cubicBezTo>
                  <a:pt x="9928" y="18911"/>
                  <a:pt x="10305" y="18340"/>
                  <a:pt x="10796" y="18322"/>
                </a:cubicBezTo>
                <a:close/>
              </a:path>
            </a:pathLst>
          </a:custGeom>
          <a:solidFill>
            <a:srgbClr val="16140C"/>
          </a:solidFill>
          <a:ln>
            <a:noFill/>
          </a:ln>
        </p:spPr>
        <p:txBody>
          <a:bodyPr spcFirstLastPara="1" wrap="square" lIns="34275" tIns="34275" rIns="34275" bIns="34275" anchor="ctr" anchorCtr="0">
            <a:noAutofit/>
          </a:bodyPr>
          <a:lstStyle/>
          <a:p>
            <a:pPr marL="0" marR="0" lvl="0" indent="0" algn="l" rtl="0">
              <a:lnSpc>
                <a:spcPct val="93000"/>
              </a:lnSpc>
              <a:spcBef>
                <a:spcPts val="0"/>
              </a:spcBef>
              <a:spcAft>
                <a:spcPts val="0"/>
              </a:spcAft>
              <a:buClr>
                <a:srgbClr val="000000"/>
              </a:buClr>
              <a:buSzPts val="2300"/>
              <a:buFont typeface="Arial"/>
              <a:buNone/>
            </a:pPr>
            <a:endParaRPr sz="2300" b="0" i="0" u="none" strike="noStrike" cap="none">
              <a:solidFill>
                <a:srgbClr val="FFFFFF"/>
              </a:solidFill>
              <a:latin typeface="Arial"/>
              <a:ea typeface="Arial"/>
              <a:cs typeface="Arial"/>
              <a:sym typeface="Arial"/>
            </a:endParaRPr>
          </a:p>
        </p:txBody>
      </p:sp>
      <p:sp>
        <p:nvSpPr>
          <p:cNvPr id="28" name="Google Shape;28;p7"/>
          <p:cNvSpPr txBox="1">
            <a:spLocks noGrp="1"/>
          </p:cNvSpPr>
          <p:nvPr>
            <p:ph type="title" idx="5"/>
          </p:nvPr>
        </p:nvSpPr>
        <p:spPr>
          <a:xfrm>
            <a:off x="1143000" y="2057400"/>
            <a:ext cx="9368700" cy="2867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0200"/>
              <a:buFont typeface="DM Serif Text"/>
              <a:buNone/>
              <a:defRPr sz="10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2pPr>
            <a:lvl3pPr marR="0" lvl="2"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3pPr>
            <a:lvl4pPr marR="0" lvl="3"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4pPr>
            <a:lvl5pPr marR="0" lvl="4"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5pPr>
            <a:lvl6pPr marR="0" lvl="5"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6pPr>
            <a:lvl7pPr marR="0" lvl="6"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7pPr>
            <a:lvl8pPr marR="0" lvl="7"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8pPr>
            <a:lvl9pPr marR="0" lvl="8"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List | Three pictures + Copy">
  <p:cSld name="TITLE_AND_BODY_4_1_1_1_1_1_1_1_1_1_1_1_1_1_1_1_1_1_2_1">
    <p:bg>
      <p:bgPr>
        <a:solidFill>
          <a:schemeClr val="lt1"/>
        </a:solidFill>
        <a:effectLst/>
      </p:bgPr>
    </p:bg>
    <p:spTree>
      <p:nvGrpSpPr>
        <p:cNvPr id="1" name="Shape 387"/>
        <p:cNvGrpSpPr/>
        <p:nvPr/>
      </p:nvGrpSpPr>
      <p:grpSpPr>
        <a:xfrm>
          <a:off x="0" y="0"/>
          <a:ext cx="0" cy="0"/>
          <a:chOff x="0" y="0"/>
          <a:chExt cx="0" cy="0"/>
        </a:xfrm>
      </p:grpSpPr>
      <p:sp>
        <p:nvSpPr>
          <p:cNvPr id="388" name="Google Shape;388;p52"/>
          <p:cNvSpPr txBox="1">
            <a:spLocks noGrp="1"/>
          </p:cNvSpPr>
          <p:nvPr>
            <p:ph type="title"/>
          </p:nvPr>
        </p:nvSpPr>
        <p:spPr>
          <a:xfrm>
            <a:off x="1148675" y="6022100"/>
            <a:ext cx="4914300" cy="4926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389" name="Google Shape;389;p52"/>
          <p:cNvSpPr txBox="1">
            <a:spLocks noGrp="1"/>
          </p:cNvSpPr>
          <p:nvPr>
            <p:ph type="body" idx="1"/>
          </p:nvPr>
        </p:nvSpPr>
        <p:spPr>
          <a:xfrm>
            <a:off x="1145025" y="6676175"/>
            <a:ext cx="4914300" cy="1728600"/>
          </a:xfrm>
          <a:prstGeom prst="rect">
            <a:avLst/>
          </a:prstGeom>
          <a:noFill/>
          <a:ln>
            <a:noFill/>
          </a:ln>
        </p:spPr>
        <p:txBody>
          <a:bodyPr spcFirstLastPara="1" wrap="square" lIns="0" tIns="0" rIns="0" bIns="0" anchor="t" anchorCtr="0">
            <a:noAutofit/>
          </a:bodyPr>
          <a:lstStyle>
            <a:lvl1pPr marL="457200" marR="0" lvl="0"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1pPr>
            <a:lvl2pPr marL="914400" marR="0" lvl="1"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2pPr>
            <a:lvl3pPr marL="1371600" marR="0" lvl="2"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3pPr>
            <a:lvl4pPr marL="1828800" marR="0" lvl="3"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4pPr>
            <a:lvl5pPr marL="2286000" marR="0" lvl="4"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5pPr>
            <a:lvl6pPr marL="2743200" marR="0" lvl="5"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6pPr>
            <a:lvl7pPr marL="3200400" marR="0" lvl="6"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7pPr>
            <a:lvl8pPr marL="3657600" marR="0" lvl="7"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8pPr>
            <a:lvl9pPr marL="4114800" marR="0" lvl="8"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9pPr>
          </a:lstStyle>
          <a:p>
            <a:endParaRPr/>
          </a:p>
        </p:txBody>
      </p:sp>
      <p:sp>
        <p:nvSpPr>
          <p:cNvPr id="390" name="Google Shape;390;p52"/>
          <p:cNvSpPr>
            <a:spLocks noGrp="1"/>
          </p:cNvSpPr>
          <p:nvPr>
            <p:ph type="pic" idx="2"/>
          </p:nvPr>
        </p:nvSpPr>
        <p:spPr>
          <a:xfrm>
            <a:off x="11995575" y="2971800"/>
            <a:ext cx="5144700" cy="2837400"/>
          </a:xfrm>
          <a:prstGeom prst="rect">
            <a:avLst/>
          </a:prstGeom>
          <a:noFill/>
          <a:ln>
            <a:noFill/>
          </a:ln>
        </p:spPr>
      </p:sp>
      <p:sp>
        <p:nvSpPr>
          <p:cNvPr id="391" name="Google Shape;391;p52"/>
          <p:cNvSpPr>
            <a:spLocks noGrp="1"/>
          </p:cNvSpPr>
          <p:nvPr>
            <p:ph type="pic" idx="3"/>
          </p:nvPr>
        </p:nvSpPr>
        <p:spPr>
          <a:xfrm>
            <a:off x="6575175" y="2971800"/>
            <a:ext cx="5144700" cy="2837400"/>
          </a:xfrm>
          <a:prstGeom prst="rect">
            <a:avLst/>
          </a:prstGeom>
          <a:noFill/>
          <a:ln>
            <a:noFill/>
          </a:ln>
        </p:spPr>
      </p:sp>
      <p:sp>
        <p:nvSpPr>
          <p:cNvPr id="392" name="Google Shape;392;p52"/>
          <p:cNvSpPr>
            <a:spLocks noGrp="1"/>
          </p:cNvSpPr>
          <p:nvPr>
            <p:ph type="pic" idx="4"/>
          </p:nvPr>
        </p:nvSpPr>
        <p:spPr>
          <a:xfrm>
            <a:off x="1147575" y="2971800"/>
            <a:ext cx="5144700" cy="2837400"/>
          </a:xfrm>
          <a:prstGeom prst="rect">
            <a:avLst/>
          </a:prstGeom>
          <a:noFill/>
          <a:ln>
            <a:noFill/>
          </a:ln>
        </p:spPr>
      </p:sp>
      <p:sp>
        <p:nvSpPr>
          <p:cNvPr id="393" name="Google Shape;393;p52"/>
          <p:cNvSpPr txBox="1">
            <a:spLocks noGrp="1"/>
          </p:cNvSpPr>
          <p:nvPr>
            <p:ph type="title" idx="5"/>
          </p:nvPr>
        </p:nvSpPr>
        <p:spPr>
          <a:xfrm>
            <a:off x="6688700" y="6022100"/>
            <a:ext cx="4914300" cy="4926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394" name="Google Shape;394;p52"/>
          <p:cNvSpPr txBox="1">
            <a:spLocks noGrp="1"/>
          </p:cNvSpPr>
          <p:nvPr>
            <p:ph type="body" idx="6"/>
          </p:nvPr>
        </p:nvSpPr>
        <p:spPr>
          <a:xfrm>
            <a:off x="6685050" y="6676175"/>
            <a:ext cx="4914300" cy="1728600"/>
          </a:xfrm>
          <a:prstGeom prst="rect">
            <a:avLst/>
          </a:prstGeom>
          <a:noFill/>
          <a:ln>
            <a:noFill/>
          </a:ln>
        </p:spPr>
        <p:txBody>
          <a:bodyPr spcFirstLastPara="1" wrap="square" lIns="0" tIns="0" rIns="0" bIns="0" anchor="t" anchorCtr="0">
            <a:noAutofit/>
          </a:bodyPr>
          <a:lstStyle>
            <a:lvl1pPr marL="457200" marR="0" lvl="0"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1pPr>
            <a:lvl2pPr marL="914400" marR="0" lvl="1"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2pPr>
            <a:lvl3pPr marL="1371600" marR="0" lvl="2"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3pPr>
            <a:lvl4pPr marL="1828800" marR="0" lvl="3"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4pPr>
            <a:lvl5pPr marL="2286000" marR="0" lvl="4"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5pPr>
            <a:lvl6pPr marL="2743200" marR="0" lvl="5"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6pPr>
            <a:lvl7pPr marL="3200400" marR="0" lvl="6"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7pPr>
            <a:lvl8pPr marL="3657600" marR="0" lvl="7"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8pPr>
            <a:lvl9pPr marL="4114800" marR="0" lvl="8"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9pPr>
          </a:lstStyle>
          <a:p>
            <a:endParaRPr/>
          </a:p>
        </p:txBody>
      </p:sp>
      <p:sp>
        <p:nvSpPr>
          <p:cNvPr id="395" name="Google Shape;395;p52"/>
          <p:cNvSpPr txBox="1">
            <a:spLocks noGrp="1"/>
          </p:cNvSpPr>
          <p:nvPr>
            <p:ph type="title" idx="7"/>
          </p:nvPr>
        </p:nvSpPr>
        <p:spPr>
          <a:xfrm>
            <a:off x="11999225" y="6022100"/>
            <a:ext cx="4914300" cy="4926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3200"/>
              <a:buFont typeface="IBM Plex Sans SemiBold"/>
              <a:buNone/>
              <a:defRPr sz="3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396" name="Google Shape;396;p52"/>
          <p:cNvSpPr txBox="1">
            <a:spLocks noGrp="1"/>
          </p:cNvSpPr>
          <p:nvPr>
            <p:ph type="body" idx="8"/>
          </p:nvPr>
        </p:nvSpPr>
        <p:spPr>
          <a:xfrm>
            <a:off x="11995575" y="6676175"/>
            <a:ext cx="4914300" cy="1728600"/>
          </a:xfrm>
          <a:prstGeom prst="rect">
            <a:avLst/>
          </a:prstGeom>
          <a:noFill/>
          <a:ln>
            <a:noFill/>
          </a:ln>
        </p:spPr>
        <p:txBody>
          <a:bodyPr spcFirstLastPara="1" wrap="square" lIns="0" tIns="0" rIns="0" bIns="0" anchor="t" anchorCtr="0">
            <a:noAutofit/>
          </a:bodyPr>
          <a:lstStyle>
            <a:lvl1pPr marL="457200" marR="0" lvl="0"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1pPr>
            <a:lvl2pPr marL="914400" marR="0" lvl="1"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2pPr>
            <a:lvl3pPr marL="1371600" marR="0" lvl="2"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3pPr>
            <a:lvl4pPr marL="1828800" marR="0" lvl="3"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4pPr>
            <a:lvl5pPr marL="2286000" marR="0" lvl="4"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5pPr>
            <a:lvl6pPr marL="2743200" marR="0" lvl="5"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6pPr>
            <a:lvl7pPr marL="3200400" marR="0" lvl="6"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7pPr>
            <a:lvl8pPr marL="3657600" marR="0" lvl="7"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8pPr>
            <a:lvl9pPr marL="4114800" marR="0" lvl="8"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9pPr>
          </a:lstStyle>
          <a:p>
            <a:endParaRPr/>
          </a:p>
        </p:txBody>
      </p:sp>
      <p:sp>
        <p:nvSpPr>
          <p:cNvPr id="397" name="Google Shape;397;p52"/>
          <p:cNvSpPr txBox="1">
            <a:spLocks noGrp="1"/>
          </p:cNvSpPr>
          <p:nvPr>
            <p:ph type="title" idx="9"/>
          </p:nvPr>
        </p:nvSpPr>
        <p:spPr>
          <a:xfrm>
            <a:off x="1143000" y="1828800"/>
            <a:ext cx="15990900" cy="6465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2pPr>
            <a:lvl3pPr marR="0" lvl="2"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3pPr>
            <a:lvl4pPr marR="0" lvl="3"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4pPr>
            <a:lvl5pPr marR="0" lvl="4"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5pPr>
            <a:lvl6pPr marR="0" lvl="5"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6pPr>
            <a:lvl7pPr marR="0" lvl="6"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7pPr>
            <a:lvl8pPr marR="0" lvl="7"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8pPr>
            <a:lvl9pPr marR="0" lvl="8" algn="ctr"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List | Four pictures + Copy">
  <p:cSld name="TITLE_AND_BODY_4_1_1_1_1_1_1_1_1_1_1_1_1_1_1_1_1_1_1">
    <p:bg>
      <p:bgPr>
        <a:solidFill>
          <a:schemeClr val="lt1"/>
        </a:solidFill>
        <a:effectLst/>
      </p:bgPr>
    </p:bg>
    <p:spTree>
      <p:nvGrpSpPr>
        <p:cNvPr id="1" name="Shape 398"/>
        <p:cNvGrpSpPr/>
        <p:nvPr/>
      </p:nvGrpSpPr>
      <p:grpSpPr>
        <a:xfrm>
          <a:off x="0" y="0"/>
          <a:ext cx="0" cy="0"/>
          <a:chOff x="0" y="0"/>
          <a:chExt cx="0" cy="0"/>
        </a:xfrm>
      </p:grpSpPr>
      <p:sp>
        <p:nvSpPr>
          <p:cNvPr id="399" name="Google Shape;399;p53"/>
          <p:cNvSpPr>
            <a:spLocks noGrp="1"/>
          </p:cNvSpPr>
          <p:nvPr>
            <p:ph type="pic" idx="2"/>
          </p:nvPr>
        </p:nvSpPr>
        <p:spPr>
          <a:xfrm>
            <a:off x="1143500" y="2998325"/>
            <a:ext cx="3673200" cy="1614000"/>
          </a:xfrm>
          <a:prstGeom prst="rect">
            <a:avLst/>
          </a:prstGeom>
          <a:noFill/>
          <a:ln>
            <a:noFill/>
          </a:ln>
        </p:spPr>
      </p:sp>
      <p:sp>
        <p:nvSpPr>
          <p:cNvPr id="400" name="Google Shape;400;p53"/>
          <p:cNvSpPr>
            <a:spLocks noGrp="1"/>
          </p:cNvSpPr>
          <p:nvPr>
            <p:ph type="pic" idx="3"/>
          </p:nvPr>
        </p:nvSpPr>
        <p:spPr>
          <a:xfrm>
            <a:off x="5246288" y="2980638"/>
            <a:ext cx="3673200" cy="1614000"/>
          </a:xfrm>
          <a:prstGeom prst="rect">
            <a:avLst/>
          </a:prstGeom>
          <a:noFill/>
          <a:ln>
            <a:noFill/>
          </a:ln>
        </p:spPr>
      </p:sp>
      <p:sp>
        <p:nvSpPr>
          <p:cNvPr id="401" name="Google Shape;401;p53"/>
          <p:cNvSpPr>
            <a:spLocks noGrp="1"/>
          </p:cNvSpPr>
          <p:nvPr>
            <p:ph type="pic" idx="4"/>
          </p:nvPr>
        </p:nvSpPr>
        <p:spPr>
          <a:xfrm>
            <a:off x="9349100" y="2989488"/>
            <a:ext cx="3673200" cy="1614000"/>
          </a:xfrm>
          <a:prstGeom prst="rect">
            <a:avLst/>
          </a:prstGeom>
          <a:noFill/>
          <a:ln>
            <a:noFill/>
          </a:ln>
        </p:spPr>
      </p:sp>
      <p:sp>
        <p:nvSpPr>
          <p:cNvPr id="402" name="Google Shape;402;p53"/>
          <p:cNvSpPr>
            <a:spLocks noGrp="1"/>
          </p:cNvSpPr>
          <p:nvPr>
            <p:ph type="pic" idx="5"/>
          </p:nvPr>
        </p:nvSpPr>
        <p:spPr>
          <a:xfrm>
            <a:off x="13451888" y="2971800"/>
            <a:ext cx="3673200" cy="1614000"/>
          </a:xfrm>
          <a:prstGeom prst="rect">
            <a:avLst/>
          </a:prstGeom>
          <a:noFill/>
          <a:ln>
            <a:noFill/>
          </a:ln>
        </p:spPr>
      </p:sp>
      <p:sp>
        <p:nvSpPr>
          <p:cNvPr id="403" name="Google Shape;403;p53"/>
          <p:cNvSpPr txBox="1">
            <a:spLocks noGrp="1"/>
          </p:cNvSpPr>
          <p:nvPr>
            <p:ph type="title"/>
          </p:nvPr>
        </p:nvSpPr>
        <p:spPr>
          <a:xfrm>
            <a:off x="1143000" y="1143000"/>
            <a:ext cx="15998700" cy="646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2pPr>
            <a:lvl3pPr marR="0" lvl="2"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3pPr>
            <a:lvl4pPr marR="0" lvl="3"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4pPr>
            <a:lvl5pPr marR="0" lvl="4"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5pPr>
            <a:lvl6pPr marR="0" lvl="5"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6pPr>
            <a:lvl7pPr marR="0" lvl="6"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7pPr>
            <a:lvl8pPr marR="0" lvl="7"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8pPr>
            <a:lvl9pPr marR="0" lvl="8"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9pPr>
          </a:lstStyle>
          <a:p>
            <a:endParaRPr/>
          </a:p>
        </p:txBody>
      </p:sp>
      <p:sp>
        <p:nvSpPr>
          <p:cNvPr id="404" name="Google Shape;404;p53"/>
          <p:cNvSpPr txBox="1">
            <a:spLocks noGrp="1"/>
          </p:cNvSpPr>
          <p:nvPr>
            <p:ph type="title" idx="6"/>
          </p:nvPr>
        </p:nvSpPr>
        <p:spPr>
          <a:xfrm>
            <a:off x="1146091" y="4846525"/>
            <a:ext cx="3690000" cy="4926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405" name="Google Shape;405;p53"/>
          <p:cNvSpPr txBox="1">
            <a:spLocks noGrp="1"/>
          </p:cNvSpPr>
          <p:nvPr>
            <p:ph type="body" idx="1"/>
          </p:nvPr>
        </p:nvSpPr>
        <p:spPr>
          <a:xfrm>
            <a:off x="1143350" y="5500600"/>
            <a:ext cx="3690000" cy="2816700"/>
          </a:xfrm>
          <a:prstGeom prst="rect">
            <a:avLst/>
          </a:prstGeom>
          <a:noFill/>
          <a:ln>
            <a:noFill/>
          </a:ln>
        </p:spPr>
        <p:txBody>
          <a:bodyPr spcFirstLastPara="1" wrap="square" lIns="0" tIns="0" rIns="0" bIns="0" anchor="t" anchorCtr="0">
            <a:noAutofit/>
          </a:bodyPr>
          <a:lstStyle>
            <a:lvl1pPr marL="457200" marR="0" lvl="0"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1pPr>
            <a:lvl2pPr marL="914400" marR="0" lvl="1"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2pPr>
            <a:lvl3pPr marL="1371600" marR="0" lvl="2"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3pPr>
            <a:lvl4pPr marL="1828800" marR="0" lvl="3"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4pPr>
            <a:lvl5pPr marL="2286000" marR="0" lvl="4"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5pPr>
            <a:lvl6pPr marL="2743200" marR="0" lvl="5"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6pPr>
            <a:lvl7pPr marL="3200400" marR="0" lvl="6"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7pPr>
            <a:lvl8pPr marL="3657600" marR="0" lvl="7"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8pPr>
            <a:lvl9pPr marL="4114800" marR="0" lvl="8"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9pPr>
          </a:lstStyle>
          <a:p>
            <a:endParaRPr/>
          </a:p>
        </p:txBody>
      </p:sp>
      <p:sp>
        <p:nvSpPr>
          <p:cNvPr id="406" name="Google Shape;406;p53"/>
          <p:cNvSpPr txBox="1">
            <a:spLocks noGrp="1"/>
          </p:cNvSpPr>
          <p:nvPr>
            <p:ph type="title" idx="7"/>
          </p:nvPr>
        </p:nvSpPr>
        <p:spPr>
          <a:xfrm>
            <a:off x="5239266" y="4878975"/>
            <a:ext cx="3690000" cy="4926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407" name="Google Shape;407;p53"/>
          <p:cNvSpPr txBox="1">
            <a:spLocks noGrp="1"/>
          </p:cNvSpPr>
          <p:nvPr>
            <p:ph type="body" idx="8"/>
          </p:nvPr>
        </p:nvSpPr>
        <p:spPr>
          <a:xfrm>
            <a:off x="5236525" y="5533050"/>
            <a:ext cx="3690000" cy="2816700"/>
          </a:xfrm>
          <a:prstGeom prst="rect">
            <a:avLst/>
          </a:prstGeom>
          <a:noFill/>
          <a:ln>
            <a:noFill/>
          </a:ln>
        </p:spPr>
        <p:txBody>
          <a:bodyPr spcFirstLastPara="1" wrap="square" lIns="0" tIns="0" rIns="0" bIns="0" anchor="t" anchorCtr="0">
            <a:noAutofit/>
          </a:bodyPr>
          <a:lstStyle>
            <a:lvl1pPr marL="457200" marR="0" lvl="0"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1pPr>
            <a:lvl2pPr marL="914400" marR="0" lvl="1"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2pPr>
            <a:lvl3pPr marL="1371600" marR="0" lvl="2"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3pPr>
            <a:lvl4pPr marL="1828800" marR="0" lvl="3"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4pPr>
            <a:lvl5pPr marL="2286000" marR="0" lvl="4"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5pPr>
            <a:lvl6pPr marL="2743200" marR="0" lvl="5"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6pPr>
            <a:lvl7pPr marL="3200400" marR="0" lvl="6"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7pPr>
            <a:lvl8pPr marL="3657600" marR="0" lvl="7"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8pPr>
            <a:lvl9pPr marL="4114800" marR="0" lvl="8"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9pPr>
          </a:lstStyle>
          <a:p>
            <a:endParaRPr/>
          </a:p>
        </p:txBody>
      </p:sp>
      <p:sp>
        <p:nvSpPr>
          <p:cNvPr id="408" name="Google Shape;408;p53"/>
          <p:cNvSpPr txBox="1">
            <a:spLocks noGrp="1"/>
          </p:cNvSpPr>
          <p:nvPr>
            <p:ph type="title" idx="9"/>
          </p:nvPr>
        </p:nvSpPr>
        <p:spPr>
          <a:xfrm>
            <a:off x="9335191" y="4878975"/>
            <a:ext cx="3690000" cy="4926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409" name="Google Shape;409;p53"/>
          <p:cNvSpPr txBox="1">
            <a:spLocks noGrp="1"/>
          </p:cNvSpPr>
          <p:nvPr>
            <p:ph type="body" idx="13"/>
          </p:nvPr>
        </p:nvSpPr>
        <p:spPr>
          <a:xfrm>
            <a:off x="9332450" y="5533050"/>
            <a:ext cx="3690000" cy="2816700"/>
          </a:xfrm>
          <a:prstGeom prst="rect">
            <a:avLst/>
          </a:prstGeom>
          <a:noFill/>
          <a:ln>
            <a:noFill/>
          </a:ln>
        </p:spPr>
        <p:txBody>
          <a:bodyPr spcFirstLastPara="1" wrap="square" lIns="0" tIns="0" rIns="0" bIns="0" anchor="t" anchorCtr="0">
            <a:noAutofit/>
          </a:bodyPr>
          <a:lstStyle>
            <a:lvl1pPr marL="457200" marR="0" lvl="0"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1pPr>
            <a:lvl2pPr marL="914400" marR="0" lvl="1"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2pPr>
            <a:lvl3pPr marL="1371600" marR="0" lvl="2"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3pPr>
            <a:lvl4pPr marL="1828800" marR="0" lvl="3"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4pPr>
            <a:lvl5pPr marL="2286000" marR="0" lvl="4"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5pPr>
            <a:lvl6pPr marL="2743200" marR="0" lvl="5"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6pPr>
            <a:lvl7pPr marL="3200400" marR="0" lvl="6"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7pPr>
            <a:lvl8pPr marL="3657600" marR="0" lvl="7"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8pPr>
            <a:lvl9pPr marL="4114800" marR="0" lvl="8"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9pPr>
          </a:lstStyle>
          <a:p>
            <a:endParaRPr/>
          </a:p>
        </p:txBody>
      </p:sp>
      <p:sp>
        <p:nvSpPr>
          <p:cNvPr id="410" name="Google Shape;410;p53"/>
          <p:cNvSpPr txBox="1">
            <a:spLocks noGrp="1"/>
          </p:cNvSpPr>
          <p:nvPr>
            <p:ph type="title" idx="14"/>
          </p:nvPr>
        </p:nvSpPr>
        <p:spPr>
          <a:xfrm>
            <a:off x="13454641" y="4878975"/>
            <a:ext cx="3690000" cy="4926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411" name="Google Shape;411;p53"/>
          <p:cNvSpPr txBox="1">
            <a:spLocks noGrp="1"/>
          </p:cNvSpPr>
          <p:nvPr>
            <p:ph type="body" idx="15"/>
          </p:nvPr>
        </p:nvSpPr>
        <p:spPr>
          <a:xfrm>
            <a:off x="13451900" y="5533050"/>
            <a:ext cx="3690000" cy="2816700"/>
          </a:xfrm>
          <a:prstGeom prst="rect">
            <a:avLst/>
          </a:prstGeom>
          <a:noFill/>
          <a:ln>
            <a:noFill/>
          </a:ln>
        </p:spPr>
        <p:txBody>
          <a:bodyPr spcFirstLastPara="1" wrap="square" lIns="0" tIns="0" rIns="0" bIns="0" anchor="t" anchorCtr="0">
            <a:noAutofit/>
          </a:bodyPr>
          <a:lstStyle>
            <a:lvl1pPr marL="457200" marR="0" lvl="0"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1pPr>
            <a:lvl2pPr marL="914400" marR="0" lvl="1"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2pPr>
            <a:lvl3pPr marL="1371600" marR="0" lvl="2"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3pPr>
            <a:lvl4pPr marL="1828800" marR="0" lvl="3"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4pPr>
            <a:lvl5pPr marL="2286000" marR="0" lvl="4"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5pPr>
            <a:lvl6pPr marL="2743200" marR="0" lvl="5"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6pPr>
            <a:lvl7pPr marL="3200400" marR="0" lvl="6"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7pPr>
            <a:lvl8pPr marL="3657600" marR="0" lvl="7"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8pPr>
            <a:lvl9pPr marL="4114800" marR="0" lvl="8"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List | Six pictures + Boxes">
  <p:cSld name="TITLE_AND_BODY_4_1_1_1_1_1_1_1_1_1_1_1_1_1_1_1_1_1_1_1">
    <p:bg>
      <p:bgPr>
        <a:solidFill>
          <a:schemeClr val="lt1"/>
        </a:solidFill>
        <a:effectLst/>
      </p:bgPr>
    </p:bg>
    <p:spTree>
      <p:nvGrpSpPr>
        <p:cNvPr id="1" name="Shape 412"/>
        <p:cNvGrpSpPr/>
        <p:nvPr/>
      </p:nvGrpSpPr>
      <p:grpSpPr>
        <a:xfrm>
          <a:off x="0" y="0"/>
          <a:ext cx="0" cy="0"/>
          <a:chOff x="0" y="0"/>
          <a:chExt cx="0" cy="0"/>
        </a:xfrm>
      </p:grpSpPr>
      <p:sp>
        <p:nvSpPr>
          <p:cNvPr id="413" name="Google Shape;413;p54"/>
          <p:cNvSpPr>
            <a:spLocks noGrp="1"/>
          </p:cNvSpPr>
          <p:nvPr>
            <p:ph type="pic" idx="2"/>
          </p:nvPr>
        </p:nvSpPr>
        <p:spPr>
          <a:xfrm>
            <a:off x="1147575" y="1143000"/>
            <a:ext cx="5144700" cy="2906400"/>
          </a:xfrm>
          <a:prstGeom prst="rect">
            <a:avLst/>
          </a:prstGeom>
          <a:noFill/>
          <a:ln>
            <a:noFill/>
          </a:ln>
        </p:spPr>
      </p:sp>
      <p:sp>
        <p:nvSpPr>
          <p:cNvPr id="414" name="Google Shape;414;p54"/>
          <p:cNvSpPr txBox="1">
            <a:spLocks noGrp="1"/>
          </p:cNvSpPr>
          <p:nvPr>
            <p:ph type="title"/>
          </p:nvPr>
        </p:nvSpPr>
        <p:spPr>
          <a:xfrm>
            <a:off x="1147575" y="4049400"/>
            <a:ext cx="5144700" cy="866100"/>
          </a:xfrm>
          <a:prstGeom prst="rect">
            <a:avLst/>
          </a:prstGeom>
          <a:solidFill>
            <a:schemeClr val="dk2"/>
          </a:solid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415" name="Google Shape;415;p54"/>
          <p:cNvSpPr>
            <a:spLocks noGrp="1"/>
          </p:cNvSpPr>
          <p:nvPr>
            <p:ph type="pic" idx="3"/>
          </p:nvPr>
        </p:nvSpPr>
        <p:spPr>
          <a:xfrm>
            <a:off x="11998125" y="1143000"/>
            <a:ext cx="5144700" cy="2906400"/>
          </a:xfrm>
          <a:prstGeom prst="rect">
            <a:avLst/>
          </a:prstGeom>
          <a:noFill/>
          <a:ln>
            <a:noFill/>
          </a:ln>
        </p:spPr>
      </p:sp>
      <p:sp>
        <p:nvSpPr>
          <p:cNvPr id="416" name="Google Shape;416;p54"/>
          <p:cNvSpPr txBox="1">
            <a:spLocks noGrp="1"/>
          </p:cNvSpPr>
          <p:nvPr>
            <p:ph type="title" idx="4"/>
          </p:nvPr>
        </p:nvSpPr>
        <p:spPr>
          <a:xfrm>
            <a:off x="11998125" y="4049400"/>
            <a:ext cx="5144700" cy="866100"/>
          </a:xfrm>
          <a:prstGeom prst="rect">
            <a:avLst/>
          </a:prstGeom>
          <a:solidFill>
            <a:schemeClr val="dk2"/>
          </a:solid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417" name="Google Shape;417;p54"/>
          <p:cNvSpPr>
            <a:spLocks noGrp="1"/>
          </p:cNvSpPr>
          <p:nvPr>
            <p:ph type="pic" idx="5"/>
          </p:nvPr>
        </p:nvSpPr>
        <p:spPr>
          <a:xfrm>
            <a:off x="6572850" y="1143000"/>
            <a:ext cx="5144700" cy="2906400"/>
          </a:xfrm>
          <a:prstGeom prst="rect">
            <a:avLst/>
          </a:prstGeom>
          <a:noFill/>
          <a:ln>
            <a:noFill/>
          </a:ln>
        </p:spPr>
      </p:sp>
      <p:sp>
        <p:nvSpPr>
          <p:cNvPr id="418" name="Google Shape;418;p54"/>
          <p:cNvSpPr txBox="1">
            <a:spLocks noGrp="1"/>
          </p:cNvSpPr>
          <p:nvPr>
            <p:ph type="title" idx="6"/>
          </p:nvPr>
        </p:nvSpPr>
        <p:spPr>
          <a:xfrm>
            <a:off x="6572850" y="4049400"/>
            <a:ext cx="5144700" cy="866100"/>
          </a:xfrm>
          <a:prstGeom prst="rect">
            <a:avLst/>
          </a:prstGeom>
          <a:solidFill>
            <a:schemeClr val="dk2"/>
          </a:solid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419" name="Google Shape;419;p54"/>
          <p:cNvSpPr>
            <a:spLocks noGrp="1"/>
          </p:cNvSpPr>
          <p:nvPr>
            <p:ph type="pic" idx="7"/>
          </p:nvPr>
        </p:nvSpPr>
        <p:spPr>
          <a:xfrm>
            <a:off x="1147575" y="5371500"/>
            <a:ext cx="5144700" cy="2906400"/>
          </a:xfrm>
          <a:prstGeom prst="rect">
            <a:avLst/>
          </a:prstGeom>
          <a:noFill/>
          <a:ln>
            <a:noFill/>
          </a:ln>
        </p:spPr>
      </p:sp>
      <p:sp>
        <p:nvSpPr>
          <p:cNvPr id="420" name="Google Shape;420;p54"/>
          <p:cNvSpPr txBox="1">
            <a:spLocks noGrp="1"/>
          </p:cNvSpPr>
          <p:nvPr>
            <p:ph type="title" idx="8"/>
          </p:nvPr>
        </p:nvSpPr>
        <p:spPr>
          <a:xfrm>
            <a:off x="1147575" y="8277900"/>
            <a:ext cx="5144700" cy="866100"/>
          </a:xfrm>
          <a:prstGeom prst="rect">
            <a:avLst/>
          </a:prstGeom>
          <a:solidFill>
            <a:schemeClr val="dk2"/>
          </a:solid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421" name="Google Shape;421;p54"/>
          <p:cNvSpPr>
            <a:spLocks noGrp="1"/>
          </p:cNvSpPr>
          <p:nvPr>
            <p:ph type="pic" idx="9"/>
          </p:nvPr>
        </p:nvSpPr>
        <p:spPr>
          <a:xfrm>
            <a:off x="11998125" y="5371500"/>
            <a:ext cx="5144700" cy="2906400"/>
          </a:xfrm>
          <a:prstGeom prst="rect">
            <a:avLst/>
          </a:prstGeom>
          <a:noFill/>
          <a:ln>
            <a:noFill/>
          </a:ln>
        </p:spPr>
      </p:sp>
      <p:sp>
        <p:nvSpPr>
          <p:cNvPr id="422" name="Google Shape;422;p54"/>
          <p:cNvSpPr txBox="1">
            <a:spLocks noGrp="1"/>
          </p:cNvSpPr>
          <p:nvPr>
            <p:ph type="title" idx="13"/>
          </p:nvPr>
        </p:nvSpPr>
        <p:spPr>
          <a:xfrm>
            <a:off x="11998125" y="8277900"/>
            <a:ext cx="5144700" cy="866100"/>
          </a:xfrm>
          <a:prstGeom prst="rect">
            <a:avLst/>
          </a:prstGeom>
          <a:solidFill>
            <a:schemeClr val="dk2"/>
          </a:solid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423" name="Google Shape;423;p54"/>
          <p:cNvSpPr>
            <a:spLocks noGrp="1"/>
          </p:cNvSpPr>
          <p:nvPr>
            <p:ph type="pic" idx="14"/>
          </p:nvPr>
        </p:nvSpPr>
        <p:spPr>
          <a:xfrm>
            <a:off x="6572850" y="5371500"/>
            <a:ext cx="5144700" cy="2906400"/>
          </a:xfrm>
          <a:prstGeom prst="rect">
            <a:avLst/>
          </a:prstGeom>
          <a:noFill/>
          <a:ln>
            <a:noFill/>
          </a:ln>
        </p:spPr>
      </p:sp>
      <p:sp>
        <p:nvSpPr>
          <p:cNvPr id="424" name="Google Shape;424;p54"/>
          <p:cNvSpPr txBox="1">
            <a:spLocks noGrp="1"/>
          </p:cNvSpPr>
          <p:nvPr>
            <p:ph type="title" idx="15"/>
          </p:nvPr>
        </p:nvSpPr>
        <p:spPr>
          <a:xfrm>
            <a:off x="6572850" y="8277900"/>
            <a:ext cx="5144700" cy="866100"/>
          </a:xfrm>
          <a:prstGeom prst="rect">
            <a:avLst/>
          </a:prstGeom>
          <a:solidFill>
            <a:schemeClr val="dk2"/>
          </a:solid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List | Six pictures + Labels">
  <p:cSld name="TITLE_AND_BODY_4_1_1_1_1_1_1_1_1_1_1_1_1_1_1_1_1_1_1_1_2">
    <p:bg>
      <p:bgPr>
        <a:solidFill>
          <a:schemeClr val="lt1"/>
        </a:solidFill>
        <a:effectLst/>
      </p:bgPr>
    </p:bg>
    <p:spTree>
      <p:nvGrpSpPr>
        <p:cNvPr id="1" name="Shape 425"/>
        <p:cNvGrpSpPr/>
        <p:nvPr/>
      </p:nvGrpSpPr>
      <p:grpSpPr>
        <a:xfrm>
          <a:off x="0" y="0"/>
          <a:ext cx="0" cy="0"/>
          <a:chOff x="0" y="0"/>
          <a:chExt cx="0" cy="0"/>
        </a:xfrm>
      </p:grpSpPr>
      <p:sp>
        <p:nvSpPr>
          <p:cNvPr id="426" name="Google Shape;426;p55"/>
          <p:cNvSpPr>
            <a:spLocks noGrp="1"/>
          </p:cNvSpPr>
          <p:nvPr>
            <p:ph type="pic" idx="2"/>
          </p:nvPr>
        </p:nvSpPr>
        <p:spPr>
          <a:xfrm>
            <a:off x="1147575" y="1143000"/>
            <a:ext cx="5144700" cy="3830100"/>
          </a:xfrm>
          <a:prstGeom prst="rect">
            <a:avLst/>
          </a:prstGeom>
          <a:noFill/>
          <a:ln>
            <a:noFill/>
          </a:ln>
        </p:spPr>
      </p:sp>
      <p:sp>
        <p:nvSpPr>
          <p:cNvPr id="427" name="Google Shape;427;p55"/>
          <p:cNvSpPr>
            <a:spLocks noGrp="1"/>
          </p:cNvSpPr>
          <p:nvPr>
            <p:ph type="pic" idx="3"/>
          </p:nvPr>
        </p:nvSpPr>
        <p:spPr>
          <a:xfrm>
            <a:off x="11998125" y="1143000"/>
            <a:ext cx="5144700" cy="3810600"/>
          </a:xfrm>
          <a:prstGeom prst="rect">
            <a:avLst/>
          </a:prstGeom>
          <a:noFill/>
          <a:ln>
            <a:noFill/>
          </a:ln>
        </p:spPr>
      </p:sp>
      <p:sp>
        <p:nvSpPr>
          <p:cNvPr id="428" name="Google Shape;428;p55"/>
          <p:cNvSpPr>
            <a:spLocks noGrp="1"/>
          </p:cNvSpPr>
          <p:nvPr>
            <p:ph type="pic" idx="4"/>
          </p:nvPr>
        </p:nvSpPr>
        <p:spPr>
          <a:xfrm>
            <a:off x="6572850" y="1143000"/>
            <a:ext cx="5144700" cy="3810600"/>
          </a:xfrm>
          <a:prstGeom prst="rect">
            <a:avLst/>
          </a:prstGeom>
          <a:noFill/>
          <a:ln>
            <a:noFill/>
          </a:ln>
        </p:spPr>
      </p:sp>
      <p:sp>
        <p:nvSpPr>
          <p:cNvPr id="429" name="Google Shape;429;p55"/>
          <p:cNvSpPr>
            <a:spLocks noGrp="1"/>
          </p:cNvSpPr>
          <p:nvPr>
            <p:ph type="pic" idx="5"/>
          </p:nvPr>
        </p:nvSpPr>
        <p:spPr>
          <a:xfrm>
            <a:off x="1147575" y="5352900"/>
            <a:ext cx="5144700" cy="3791100"/>
          </a:xfrm>
          <a:prstGeom prst="rect">
            <a:avLst/>
          </a:prstGeom>
          <a:noFill/>
          <a:ln>
            <a:noFill/>
          </a:ln>
        </p:spPr>
      </p:sp>
      <p:sp>
        <p:nvSpPr>
          <p:cNvPr id="430" name="Google Shape;430;p55"/>
          <p:cNvSpPr>
            <a:spLocks noGrp="1"/>
          </p:cNvSpPr>
          <p:nvPr>
            <p:ph type="pic" idx="6"/>
          </p:nvPr>
        </p:nvSpPr>
        <p:spPr>
          <a:xfrm>
            <a:off x="11998125" y="5352900"/>
            <a:ext cx="5144700" cy="3791100"/>
          </a:xfrm>
          <a:prstGeom prst="rect">
            <a:avLst/>
          </a:prstGeom>
          <a:noFill/>
          <a:ln>
            <a:noFill/>
          </a:ln>
        </p:spPr>
      </p:sp>
      <p:sp>
        <p:nvSpPr>
          <p:cNvPr id="431" name="Google Shape;431;p55"/>
          <p:cNvSpPr>
            <a:spLocks noGrp="1"/>
          </p:cNvSpPr>
          <p:nvPr>
            <p:ph type="pic" idx="7"/>
          </p:nvPr>
        </p:nvSpPr>
        <p:spPr>
          <a:xfrm>
            <a:off x="6572850" y="5352900"/>
            <a:ext cx="5144700" cy="37911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List | Six boxes + Berry">
  <p:cSld name="TITLE_AND_BODY_4_1_1_1_1_1_1_1_1_1_1_1_1_1_1_1_1_1_1_1_1_1">
    <p:bg>
      <p:bgPr>
        <a:solidFill>
          <a:schemeClr val="lt1"/>
        </a:solidFill>
        <a:effectLst/>
      </p:bgPr>
    </p:bg>
    <p:spTree>
      <p:nvGrpSpPr>
        <p:cNvPr id="1" name="Shape 432"/>
        <p:cNvGrpSpPr/>
        <p:nvPr/>
      </p:nvGrpSpPr>
      <p:grpSpPr>
        <a:xfrm>
          <a:off x="0" y="0"/>
          <a:ext cx="0" cy="0"/>
          <a:chOff x="0" y="0"/>
          <a:chExt cx="0" cy="0"/>
        </a:xfrm>
      </p:grpSpPr>
      <p:sp>
        <p:nvSpPr>
          <p:cNvPr id="433" name="Google Shape;433;p56"/>
          <p:cNvSpPr/>
          <p:nvPr/>
        </p:nvSpPr>
        <p:spPr>
          <a:xfrm>
            <a:off x="1150325" y="2971800"/>
            <a:ext cx="5146800" cy="29475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IBM Plex Sans"/>
              <a:ea typeface="IBM Plex Sans"/>
              <a:cs typeface="IBM Plex Sans"/>
              <a:sym typeface="IBM Plex Sans"/>
            </a:endParaRPr>
          </a:p>
        </p:txBody>
      </p:sp>
      <p:sp>
        <p:nvSpPr>
          <p:cNvPr id="434" name="Google Shape;434;p56"/>
          <p:cNvSpPr txBox="1">
            <a:spLocks noGrp="1"/>
          </p:cNvSpPr>
          <p:nvPr>
            <p:ph type="title"/>
          </p:nvPr>
        </p:nvSpPr>
        <p:spPr>
          <a:xfrm>
            <a:off x="1603049" y="3363543"/>
            <a:ext cx="4235100" cy="13875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435" name="Google Shape;435;p56"/>
          <p:cNvSpPr/>
          <p:nvPr/>
        </p:nvSpPr>
        <p:spPr>
          <a:xfrm>
            <a:off x="11994200" y="6196562"/>
            <a:ext cx="5146800" cy="29475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IBM Plex Sans"/>
              <a:ea typeface="IBM Plex Sans"/>
              <a:cs typeface="IBM Plex Sans"/>
              <a:sym typeface="IBM Plex Sans"/>
            </a:endParaRPr>
          </a:p>
        </p:txBody>
      </p:sp>
      <p:sp>
        <p:nvSpPr>
          <p:cNvPr id="436" name="Google Shape;436;p56"/>
          <p:cNvSpPr/>
          <p:nvPr/>
        </p:nvSpPr>
        <p:spPr>
          <a:xfrm>
            <a:off x="6572250" y="6196562"/>
            <a:ext cx="5146800" cy="29475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IBM Plex Sans"/>
              <a:ea typeface="IBM Plex Sans"/>
              <a:cs typeface="IBM Plex Sans"/>
              <a:sym typeface="IBM Plex Sans"/>
            </a:endParaRPr>
          </a:p>
        </p:txBody>
      </p:sp>
      <p:sp>
        <p:nvSpPr>
          <p:cNvPr id="437" name="Google Shape;437;p56"/>
          <p:cNvSpPr/>
          <p:nvPr/>
        </p:nvSpPr>
        <p:spPr>
          <a:xfrm>
            <a:off x="11990875" y="2971800"/>
            <a:ext cx="5146800" cy="29475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IBM Plex Sans"/>
              <a:ea typeface="IBM Plex Sans"/>
              <a:cs typeface="IBM Plex Sans"/>
              <a:sym typeface="IBM Plex Sans"/>
            </a:endParaRPr>
          </a:p>
        </p:txBody>
      </p:sp>
      <p:sp>
        <p:nvSpPr>
          <p:cNvPr id="438" name="Google Shape;438;p56"/>
          <p:cNvSpPr/>
          <p:nvPr/>
        </p:nvSpPr>
        <p:spPr>
          <a:xfrm>
            <a:off x="6570600" y="2971800"/>
            <a:ext cx="5146800" cy="29475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IBM Plex Sans"/>
              <a:ea typeface="IBM Plex Sans"/>
              <a:cs typeface="IBM Plex Sans"/>
              <a:sym typeface="IBM Plex Sans"/>
            </a:endParaRPr>
          </a:p>
        </p:txBody>
      </p:sp>
      <p:sp>
        <p:nvSpPr>
          <p:cNvPr id="439" name="Google Shape;439;p56"/>
          <p:cNvSpPr/>
          <p:nvPr/>
        </p:nvSpPr>
        <p:spPr>
          <a:xfrm>
            <a:off x="1150300" y="6196562"/>
            <a:ext cx="5146800" cy="2947500"/>
          </a:xfrm>
          <a:prstGeom prst="rect">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IBM Plex Sans"/>
              <a:ea typeface="IBM Plex Sans"/>
              <a:cs typeface="IBM Plex Sans"/>
              <a:sym typeface="IBM Plex Sans"/>
            </a:endParaRPr>
          </a:p>
        </p:txBody>
      </p:sp>
      <p:sp>
        <p:nvSpPr>
          <p:cNvPr id="440" name="Google Shape;440;p56"/>
          <p:cNvSpPr/>
          <p:nvPr/>
        </p:nvSpPr>
        <p:spPr>
          <a:xfrm>
            <a:off x="1150325" y="5766890"/>
            <a:ext cx="5146800" cy="1524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3363D"/>
              </a:buClr>
              <a:buSzPts val="23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441" name="Google Shape;441;p56"/>
          <p:cNvSpPr/>
          <p:nvPr/>
        </p:nvSpPr>
        <p:spPr>
          <a:xfrm>
            <a:off x="6570600" y="5766890"/>
            <a:ext cx="5146800" cy="1524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3363D"/>
              </a:buClr>
              <a:buSzPts val="23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442" name="Google Shape;442;p56"/>
          <p:cNvSpPr/>
          <p:nvPr/>
        </p:nvSpPr>
        <p:spPr>
          <a:xfrm>
            <a:off x="11990875" y="5766890"/>
            <a:ext cx="5146800" cy="1524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3363D"/>
              </a:buClr>
              <a:buSzPts val="23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443" name="Google Shape;443;p56"/>
          <p:cNvSpPr/>
          <p:nvPr/>
        </p:nvSpPr>
        <p:spPr>
          <a:xfrm>
            <a:off x="1151975" y="8991590"/>
            <a:ext cx="5146800" cy="1524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3363D"/>
              </a:buClr>
              <a:buSzPts val="23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444" name="Google Shape;444;p56"/>
          <p:cNvSpPr/>
          <p:nvPr/>
        </p:nvSpPr>
        <p:spPr>
          <a:xfrm>
            <a:off x="6572250" y="8991590"/>
            <a:ext cx="5146800" cy="1524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3363D"/>
              </a:buClr>
              <a:buSzPts val="23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445" name="Google Shape;445;p56"/>
          <p:cNvSpPr/>
          <p:nvPr/>
        </p:nvSpPr>
        <p:spPr>
          <a:xfrm>
            <a:off x="11992525" y="8991590"/>
            <a:ext cx="5146800" cy="152400"/>
          </a:xfrm>
          <a:prstGeom prst="rect">
            <a:avLst/>
          </a:prstGeom>
          <a:solidFill>
            <a:schemeClr val="accent5"/>
          </a:solidFill>
          <a:ln>
            <a:noFill/>
          </a:ln>
        </p:spPr>
        <p:txBody>
          <a:bodyPr spcFirstLastPara="1" wrap="square" lIns="0" tIns="0" rIns="0" bIns="0" anchor="ctr" anchorCtr="0">
            <a:noAutofit/>
          </a:bodyPr>
          <a:lstStyle/>
          <a:p>
            <a:pPr marL="0" marR="228600" lvl="0" indent="0" algn="l" rtl="0">
              <a:lnSpc>
                <a:spcPct val="100000"/>
              </a:lnSpc>
              <a:spcBef>
                <a:spcPts val="0"/>
              </a:spcBef>
              <a:spcAft>
                <a:spcPts val="0"/>
              </a:spcAft>
              <a:buClr>
                <a:srgbClr val="03363D"/>
              </a:buClr>
              <a:buSzPts val="2300"/>
              <a:buFont typeface="Arial"/>
              <a:buNone/>
            </a:pPr>
            <a:endParaRPr sz="2400" b="0" i="0" u="none" strike="noStrike" cap="none">
              <a:solidFill>
                <a:srgbClr val="F5F2F2"/>
              </a:solidFill>
              <a:latin typeface="IBM Plex Mono"/>
              <a:ea typeface="IBM Plex Mono"/>
              <a:cs typeface="IBM Plex Mono"/>
              <a:sym typeface="IBM Plex Mono"/>
            </a:endParaRPr>
          </a:p>
        </p:txBody>
      </p:sp>
      <p:sp>
        <p:nvSpPr>
          <p:cNvPr id="446" name="Google Shape;446;p56"/>
          <p:cNvSpPr txBox="1">
            <a:spLocks noGrp="1"/>
          </p:cNvSpPr>
          <p:nvPr>
            <p:ph type="title" idx="2"/>
          </p:nvPr>
        </p:nvSpPr>
        <p:spPr>
          <a:xfrm>
            <a:off x="7027237" y="3356984"/>
            <a:ext cx="4235100" cy="13875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447" name="Google Shape;447;p56"/>
          <p:cNvSpPr txBox="1">
            <a:spLocks noGrp="1"/>
          </p:cNvSpPr>
          <p:nvPr>
            <p:ph type="title" idx="3"/>
          </p:nvPr>
        </p:nvSpPr>
        <p:spPr>
          <a:xfrm>
            <a:off x="12451412" y="3356984"/>
            <a:ext cx="4235100" cy="13875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448" name="Google Shape;448;p56"/>
          <p:cNvSpPr txBox="1">
            <a:spLocks noGrp="1"/>
          </p:cNvSpPr>
          <p:nvPr>
            <p:ph type="title" idx="4"/>
          </p:nvPr>
        </p:nvSpPr>
        <p:spPr>
          <a:xfrm>
            <a:off x="1602250" y="6587348"/>
            <a:ext cx="4235100" cy="13875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449" name="Google Shape;449;p56"/>
          <p:cNvSpPr txBox="1">
            <a:spLocks noGrp="1"/>
          </p:cNvSpPr>
          <p:nvPr>
            <p:ph type="title" idx="5"/>
          </p:nvPr>
        </p:nvSpPr>
        <p:spPr>
          <a:xfrm>
            <a:off x="7026438" y="6580789"/>
            <a:ext cx="4235100" cy="13875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450" name="Google Shape;450;p56"/>
          <p:cNvSpPr txBox="1">
            <a:spLocks noGrp="1"/>
          </p:cNvSpPr>
          <p:nvPr>
            <p:ph type="title" idx="6"/>
          </p:nvPr>
        </p:nvSpPr>
        <p:spPr>
          <a:xfrm>
            <a:off x="12450613" y="6580789"/>
            <a:ext cx="4235100" cy="13875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451" name="Google Shape;451;p56"/>
          <p:cNvSpPr txBox="1">
            <a:spLocks noGrp="1"/>
          </p:cNvSpPr>
          <p:nvPr>
            <p:ph type="title" idx="7"/>
          </p:nvPr>
        </p:nvSpPr>
        <p:spPr>
          <a:xfrm>
            <a:off x="1143000" y="1143000"/>
            <a:ext cx="15998700" cy="646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2pPr>
            <a:lvl3pPr marR="0" lvl="2"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3pPr>
            <a:lvl4pPr marR="0" lvl="3"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4pPr>
            <a:lvl5pPr marR="0" lvl="4"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5pPr>
            <a:lvl6pPr marR="0" lvl="5"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6pPr>
            <a:lvl7pPr marR="0" lvl="6"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7pPr>
            <a:lvl8pPr marR="0" lvl="7"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8pPr>
            <a:lvl9pPr marR="0" lvl="8"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List | Two pics + Copy">
  <p:cSld name="TITLE_AND_BODY_4_1_1_1_1_1_1_1_1_1_1_1_1_1_1_1_1_1_1_1_1_1_2_1">
    <p:bg>
      <p:bgPr>
        <a:solidFill>
          <a:schemeClr val="lt1"/>
        </a:solidFill>
        <a:effectLst/>
      </p:bgPr>
    </p:bg>
    <p:spTree>
      <p:nvGrpSpPr>
        <p:cNvPr id="1" name="Shape 452"/>
        <p:cNvGrpSpPr/>
        <p:nvPr/>
      </p:nvGrpSpPr>
      <p:grpSpPr>
        <a:xfrm>
          <a:off x="0" y="0"/>
          <a:ext cx="0" cy="0"/>
          <a:chOff x="0" y="0"/>
          <a:chExt cx="0" cy="0"/>
        </a:xfrm>
      </p:grpSpPr>
      <p:sp>
        <p:nvSpPr>
          <p:cNvPr id="453" name="Google Shape;453;p57"/>
          <p:cNvSpPr>
            <a:spLocks noGrp="1"/>
          </p:cNvSpPr>
          <p:nvPr>
            <p:ph type="pic" idx="2"/>
          </p:nvPr>
        </p:nvSpPr>
        <p:spPr>
          <a:xfrm>
            <a:off x="9459225" y="2015800"/>
            <a:ext cx="7683900" cy="3754800"/>
          </a:xfrm>
          <a:prstGeom prst="rect">
            <a:avLst/>
          </a:prstGeom>
          <a:noFill/>
          <a:ln>
            <a:noFill/>
          </a:ln>
        </p:spPr>
      </p:sp>
      <p:sp>
        <p:nvSpPr>
          <p:cNvPr id="454" name="Google Shape;454;p57"/>
          <p:cNvSpPr>
            <a:spLocks noGrp="1"/>
          </p:cNvSpPr>
          <p:nvPr>
            <p:ph type="pic" idx="3"/>
          </p:nvPr>
        </p:nvSpPr>
        <p:spPr>
          <a:xfrm>
            <a:off x="1147575" y="2035275"/>
            <a:ext cx="7683900" cy="3754800"/>
          </a:xfrm>
          <a:prstGeom prst="rect">
            <a:avLst/>
          </a:prstGeom>
          <a:noFill/>
          <a:ln>
            <a:noFill/>
          </a:ln>
        </p:spPr>
      </p:sp>
      <p:sp>
        <p:nvSpPr>
          <p:cNvPr id="455" name="Google Shape;455;p57"/>
          <p:cNvSpPr txBox="1">
            <a:spLocks noGrp="1"/>
          </p:cNvSpPr>
          <p:nvPr>
            <p:ph type="subTitle" idx="1"/>
          </p:nvPr>
        </p:nvSpPr>
        <p:spPr>
          <a:xfrm>
            <a:off x="1144888" y="5746250"/>
            <a:ext cx="7689900" cy="9525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a:ea typeface="IBM Plex Sans"/>
                <a:cs typeface="IBM Plex Sans"/>
                <a:sym typeface="IBM Plex Sans"/>
              </a:defRPr>
            </a:lvl9pPr>
          </a:lstStyle>
          <a:p>
            <a:endParaRPr/>
          </a:p>
        </p:txBody>
      </p:sp>
      <p:sp>
        <p:nvSpPr>
          <p:cNvPr id="456" name="Google Shape;456;p57"/>
          <p:cNvSpPr txBox="1">
            <a:spLocks noGrp="1"/>
          </p:cNvSpPr>
          <p:nvPr>
            <p:ph type="subTitle" idx="4"/>
          </p:nvPr>
        </p:nvSpPr>
        <p:spPr>
          <a:xfrm>
            <a:off x="9459213" y="5746250"/>
            <a:ext cx="7683900" cy="9525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a:ea typeface="IBM Plex Sans"/>
                <a:cs typeface="IBM Plex Sans"/>
                <a:sym typeface="IBM Plex Sans"/>
              </a:defRPr>
            </a:lvl9pPr>
          </a:lstStyle>
          <a:p>
            <a:endParaRPr/>
          </a:p>
        </p:txBody>
      </p:sp>
      <p:sp>
        <p:nvSpPr>
          <p:cNvPr id="457" name="Google Shape;457;p57"/>
          <p:cNvSpPr txBox="1">
            <a:spLocks noGrp="1"/>
          </p:cNvSpPr>
          <p:nvPr>
            <p:ph type="subTitle" idx="5"/>
          </p:nvPr>
        </p:nvSpPr>
        <p:spPr>
          <a:xfrm>
            <a:off x="1140575" y="7163525"/>
            <a:ext cx="7683900" cy="1980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IBM Plex Sans"/>
                <a:ea typeface="IBM Plex Sans"/>
                <a:cs typeface="IBM Plex Sans"/>
                <a:sym typeface="IBM Plex Sans"/>
              </a:defRPr>
            </a:lvl9pPr>
          </a:lstStyle>
          <a:p>
            <a:endParaRPr/>
          </a:p>
        </p:txBody>
      </p:sp>
      <p:sp>
        <p:nvSpPr>
          <p:cNvPr id="458" name="Google Shape;458;p57"/>
          <p:cNvSpPr txBox="1">
            <a:spLocks noGrp="1"/>
          </p:cNvSpPr>
          <p:nvPr>
            <p:ph type="subTitle" idx="6"/>
          </p:nvPr>
        </p:nvSpPr>
        <p:spPr>
          <a:xfrm>
            <a:off x="9459225" y="7163525"/>
            <a:ext cx="7689900" cy="1980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IBM Plex Sans"/>
                <a:ea typeface="IBM Plex Sans"/>
                <a:cs typeface="IBM Plex Sans"/>
                <a:sym typeface="IBM Plex Sans"/>
              </a:defRPr>
            </a:lvl9pPr>
          </a:lstStyle>
          <a:p>
            <a:endParaRPr/>
          </a:p>
        </p:txBody>
      </p:sp>
      <p:sp>
        <p:nvSpPr>
          <p:cNvPr id="459" name="Google Shape;459;p57"/>
          <p:cNvSpPr txBox="1">
            <a:spLocks noGrp="1"/>
          </p:cNvSpPr>
          <p:nvPr>
            <p:ph type="title"/>
          </p:nvPr>
        </p:nvSpPr>
        <p:spPr>
          <a:xfrm>
            <a:off x="1143000" y="1143000"/>
            <a:ext cx="15998700" cy="646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2pPr>
            <a:lvl3pPr marR="0" lvl="2"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3pPr>
            <a:lvl4pPr marR="0" lvl="3"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4pPr>
            <a:lvl5pPr marR="0" lvl="4"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5pPr>
            <a:lvl6pPr marR="0" lvl="5"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6pPr>
            <a:lvl7pPr marR="0" lvl="6"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7pPr>
            <a:lvl8pPr marR="0" lvl="7"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8pPr>
            <a:lvl9pPr marR="0" lvl="8"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List | Two boxes">
  <p:cSld name="TITLE_AND_BODY_4_1_1_1_1_1_1_1_1_1_1_1_1_1_1_1_1_1_1_1_1_1_2_1_1">
    <p:bg>
      <p:bgPr>
        <a:solidFill>
          <a:schemeClr val="lt1"/>
        </a:solidFill>
        <a:effectLst/>
      </p:bgPr>
    </p:bg>
    <p:spTree>
      <p:nvGrpSpPr>
        <p:cNvPr id="1" name="Shape 460"/>
        <p:cNvGrpSpPr/>
        <p:nvPr/>
      </p:nvGrpSpPr>
      <p:grpSpPr>
        <a:xfrm>
          <a:off x="0" y="0"/>
          <a:ext cx="0" cy="0"/>
          <a:chOff x="0" y="0"/>
          <a:chExt cx="0" cy="0"/>
        </a:xfrm>
      </p:grpSpPr>
      <p:sp>
        <p:nvSpPr>
          <p:cNvPr id="461" name="Google Shape;461;p58"/>
          <p:cNvSpPr txBox="1">
            <a:spLocks noGrp="1"/>
          </p:cNvSpPr>
          <p:nvPr>
            <p:ph type="subTitle" idx="1"/>
          </p:nvPr>
        </p:nvSpPr>
        <p:spPr>
          <a:xfrm>
            <a:off x="1145125" y="3364375"/>
            <a:ext cx="7714500" cy="952500"/>
          </a:xfrm>
          <a:prstGeom prst="rect">
            <a:avLst/>
          </a:prstGeom>
          <a:solidFill>
            <a:schemeClr val="accent5"/>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Condensed"/>
                <a:ea typeface="IBM Plex Sans Condensed"/>
                <a:cs typeface="IBM Plex Sans Condensed"/>
                <a:sym typeface="IBM Plex Sans Condensed"/>
              </a:defRPr>
            </a:lvl1pPr>
            <a:lvl2pPr marR="0" lvl="1" algn="ctr"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Condensed"/>
                <a:ea typeface="IBM Plex Sans Condensed"/>
                <a:cs typeface="IBM Plex Sans Condensed"/>
                <a:sym typeface="IBM Plex Sans Condensed"/>
              </a:defRPr>
            </a:lvl2pPr>
            <a:lvl3pPr marR="0" lvl="2" algn="ctr"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Condensed"/>
                <a:ea typeface="IBM Plex Sans Condensed"/>
                <a:cs typeface="IBM Plex Sans Condensed"/>
                <a:sym typeface="IBM Plex Sans Condensed"/>
              </a:defRPr>
            </a:lvl3pPr>
            <a:lvl4pPr marR="0" lvl="3" algn="ctr"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Condensed"/>
                <a:ea typeface="IBM Plex Sans Condensed"/>
                <a:cs typeface="IBM Plex Sans Condensed"/>
                <a:sym typeface="IBM Plex Sans Condensed"/>
              </a:defRPr>
            </a:lvl4pPr>
            <a:lvl5pPr marR="0" lvl="4" algn="ctr"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Condensed"/>
                <a:ea typeface="IBM Plex Sans Condensed"/>
                <a:cs typeface="IBM Plex Sans Condensed"/>
                <a:sym typeface="IBM Plex Sans Condensed"/>
              </a:defRPr>
            </a:lvl5pPr>
            <a:lvl6pPr marR="0" lvl="5" algn="ctr"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Condensed"/>
                <a:ea typeface="IBM Plex Sans Condensed"/>
                <a:cs typeface="IBM Plex Sans Condensed"/>
                <a:sym typeface="IBM Plex Sans Condensed"/>
              </a:defRPr>
            </a:lvl6pPr>
            <a:lvl7pPr marR="0" lvl="6" algn="ctr"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Condensed"/>
                <a:ea typeface="IBM Plex Sans Condensed"/>
                <a:cs typeface="IBM Plex Sans Condensed"/>
                <a:sym typeface="IBM Plex Sans Condensed"/>
              </a:defRPr>
            </a:lvl7pPr>
            <a:lvl8pPr marR="0" lvl="7" algn="ctr"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Condensed"/>
                <a:ea typeface="IBM Plex Sans Condensed"/>
                <a:cs typeface="IBM Plex Sans Condensed"/>
                <a:sym typeface="IBM Plex Sans Condensed"/>
              </a:defRPr>
            </a:lvl8pPr>
            <a:lvl9pPr marR="0" lvl="8" algn="ctr"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Condensed"/>
                <a:ea typeface="IBM Plex Sans Condensed"/>
                <a:cs typeface="IBM Plex Sans Condensed"/>
                <a:sym typeface="IBM Plex Sans Condensed"/>
              </a:defRPr>
            </a:lvl9pPr>
          </a:lstStyle>
          <a:p>
            <a:endParaRPr/>
          </a:p>
        </p:txBody>
      </p:sp>
      <p:sp>
        <p:nvSpPr>
          <p:cNvPr id="462" name="Google Shape;462;p58"/>
          <p:cNvSpPr txBox="1">
            <a:spLocks noGrp="1"/>
          </p:cNvSpPr>
          <p:nvPr>
            <p:ph type="subTitle" idx="2"/>
          </p:nvPr>
        </p:nvSpPr>
        <p:spPr>
          <a:xfrm>
            <a:off x="9443700" y="3364375"/>
            <a:ext cx="7714500" cy="952500"/>
          </a:xfrm>
          <a:prstGeom prst="rect">
            <a:avLst/>
          </a:prstGeom>
          <a:solidFill>
            <a:schemeClr val="accent5"/>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Condensed"/>
                <a:ea typeface="IBM Plex Sans Condensed"/>
                <a:cs typeface="IBM Plex Sans Condensed"/>
                <a:sym typeface="IBM Plex Sans Condensed"/>
              </a:defRPr>
            </a:lvl1pPr>
            <a:lvl2pPr marR="0" lvl="1" algn="ctr"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Condensed"/>
                <a:ea typeface="IBM Plex Sans Condensed"/>
                <a:cs typeface="IBM Plex Sans Condensed"/>
                <a:sym typeface="IBM Plex Sans Condensed"/>
              </a:defRPr>
            </a:lvl2pPr>
            <a:lvl3pPr marR="0" lvl="2" algn="ctr"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Condensed"/>
                <a:ea typeface="IBM Plex Sans Condensed"/>
                <a:cs typeface="IBM Plex Sans Condensed"/>
                <a:sym typeface="IBM Plex Sans Condensed"/>
              </a:defRPr>
            </a:lvl3pPr>
            <a:lvl4pPr marR="0" lvl="3" algn="ctr"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Condensed"/>
                <a:ea typeface="IBM Plex Sans Condensed"/>
                <a:cs typeface="IBM Plex Sans Condensed"/>
                <a:sym typeface="IBM Plex Sans Condensed"/>
              </a:defRPr>
            </a:lvl4pPr>
            <a:lvl5pPr marR="0" lvl="4" algn="ctr"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Condensed"/>
                <a:ea typeface="IBM Plex Sans Condensed"/>
                <a:cs typeface="IBM Plex Sans Condensed"/>
                <a:sym typeface="IBM Plex Sans Condensed"/>
              </a:defRPr>
            </a:lvl5pPr>
            <a:lvl6pPr marR="0" lvl="5" algn="ctr"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Condensed"/>
                <a:ea typeface="IBM Plex Sans Condensed"/>
                <a:cs typeface="IBM Plex Sans Condensed"/>
                <a:sym typeface="IBM Plex Sans Condensed"/>
              </a:defRPr>
            </a:lvl6pPr>
            <a:lvl7pPr marR="0" lvl="6" algn="ctr"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Condensed"/>
                <a:ea typeface="IBM Plex Sans Condensed"/>
                <a:cs typeface="IBM Plex Sans Condensed"/>
                <a:sym typeface="IBM Plex Sans Condensed"/>
              </a:defRPr>
            </a:lvl7pPr>
            <a:lvl8pPr marR="0" lvl="7" algn="ctr"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Condensed"/>
                <a:ea typeface="IBM Plex Sans Condensed"/>
                <a:cs typeface="IBM Plex Sans Condensed"/>
                <a:sym typeface="IBM Plex Sans Condensed"/>
              </a:defRPr>
            </a:lvl8pPr>
            <a:lvl9pPr marR="0" lvl="8" algn="ctr"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IBM Plex Sans Condensed"/>
                <a:ea typeface="IBM Plex Sans Condensed"/>
                <a:cs typeface="IBM Plex Sans Condensed"/>
                <a:sym typeface="IBM Plex Sans Condensed"/>
              </a:defRPr>
            </a:lvl9pPr>
          </a:lstStyle>
          <a:p>
            <a:endParaRPr/>
          </a:p>
        </p:txBody>
      </p:sp>
      <p:sp>
        <p:nvSpPr>
          <p:cNvPr id="463" name="Google Shape;463;p58"/>
          <p:cNvSpPr txBox="1">
            <a:spLocks noGrp="1"/>
          </p:cNvSpPr>
          <p:nvPr>
            <p:ph type="subTitle" idx="3"/>
          </p:nvPr>
        </p:nvSpPr>
        <p:spPr>
          <a:xfrm>
            <a:off x="1147575" y="4316875"/>
            <a:ext cx="7714500" cy="4077000"/>
          </a:xfrm>
          <a:prstGeom prst="rect">
            <a:avLst/>
          </a:prstGeom>
          <a:solidFill>
            <a:schemeClr val="dk2"/>
          </a:solidFill>
          <a:ln>
            <a:noFill/>
          </a:ln>
        </p:spPr>
        <p:txBody>
          <a:bodyPr spcFirstLastPara="1" wrap="square" lIns="0" tIns="0" rIns="0" bIns="0" anchor="t" anchorCtr="0">
            <a:spAutoFit/>
          </a:bodyPr>
          <a:lstStyle>
            <a:lvl1pPr marR="0" lvl="0" algn="l" rtl="0">
              <a:lnSpc>
                <a:spcPct val="115000"/>
              </a:lnSpc>
              <a:spcBef>
                <a:spcPts val="0"/>
              </a:spcBef>
              <a:spcAft>
                <a:spcPts val="0"/>
              </a:spcAft>
              <a:buClr>
                <a:srgbClr val="000000"/>
              </a:buClr>
              <a:buSzPts val="2400"/>
              <a:buFont typeface="Arial"/>
              <a:buNone/>
              <a:defRPr sz="2400" b="0" i="0" u="none" strike="noStrike" cap="none">
                <a:solidFill>
                  <a:srgbClr val="000000"/>
                </a:solidFill>
                <a:latin typeface="IBM Plex Sans"/>
                <a:ea typeface="IBM Plex Sans"/>
                <a:cs typeface="IBM Plex Sans"/>
                <a:sym typeface="IBM Plex Sans"/>
              </a:defRPr>
            </a:lvl1pPr>
            <a:lvl2pPr marR="0" lvl="1" algn="l" rtl="0">
              <a:lnSpc>
                <a:spcPct val="115000"/>
              </a:lnSpc>
              <a:spcBef>
                <a:spcPts val="1000"/>
              </a:spcBef>
              <a:spcAft>
                <a:spcPts val="0"/>
              </a:spcAft>
              <a:buClr>
                <a:srgbClr val="000000"/>
              </a:buClr>
              <a:buSzPts val="2400"/>
              <a:buFont typeface="Arial"/>
              <a:buNone/>
              <a:defRPr sz="2400" b="0" i="0" u="none" strike="noStrike" cap="none">
                <a:solidFill>
                  <a:srgbClr val="000000"/>
                </a:solidFill>
                <a:latin typeface="IBM Plex Sans"/>
                <a:ea typeface="IBM Plex Sans"/>
                <a:cs typeface="IBM Plex Sans"/>
                <a:sym typeface="IBM Plex Sans"/>
              </a:defRPr>
            </a:lvl2pPr>
            <a:lvl3pPr marR="0" lvl="2" algn="l" rtl="0">
              <a:lnSpc>
                <a:spcPct val="115000"/>
              </a:lnSpc>
              <a:spcBef>
                <a:spcPts val="1000"/>
              </a:spcBef>
              <a:spcAft>
                <a:spcPts val="0"/>
              </a:spcAft>
              <a:buClr>
                <a:srgbClr val="000000"/>
              </a:buClr>
              <a:buSzPts val="2400"/>
              <a:buFont typeface="Arial"/>
              <a:buNone/>
              <a:defRPr sz="2400" b="0" i="0" u="none" strike="noStrike" cap="none">
                <a:solidFill>
                  <a:srgbClr val="000000"/>
                </a:solidFill>
                <a:latin typeface="IBM Plex Sans"/>
                <a:ea typeface="IBM Plex Sans"/>
                <a:cs typeface="IBM Plex Sans"/>
                <a:sym typeface="IBM Plex Sans"/>
              </a:defRPr>
            </a:lvl3pPr>
            <a:lvl4pPr marR="0" lvl="3" algn="l" rtl="0">
              <a:lnSpc>
                <a:spcPct val="115000"/>
              </a:lnSpc>
              <a:spcBef>
                <a:spcPts val="1000"/>
              </a:spcBef>
              <a:spcAft>
                <a:spcPts val="0"/>
              </a:spcAft>
              <a:buClr>
                <a:srgbClr val="000000"/>
              </a:buClr>
              <a:buSzPts val="2400"/>
              <a:buFont typeface="Arial"/>
              <a:buNone/>
              <a:defRPr sz="2400" b="0" i="0" u="none" strike="noStrike" cap="none">
                <a:solidFill>
                  <a:srgbClr val="000000"/>
                </a:solidFill>
                <a:latin typeface="IBM Plex Sans"/>
                <a:ea typeface="IBM Plex Sans"/>
                <a:cs typeface="IBM Plex Sans"/>
                <a:sym typeface="IBM Plex Sans"/>
              </a:defRPr>
            </a:lvl4pPr>
            <a:lvl5pPr marR="0" lvl="4" algn="l" rtl="0">
              <a:lnSpc>
                <a:spcPct val="115000"/>
              </a:lnSpc>
              <a:spcBef>
                <a:spcPts val="1000"/>
              </a:spcBef>
              <a:spcAft>
                <a:spcPts val="0"/>
              </a:spcAft>
              <a:buClr>
                <a:srgbClr val="000000"/>
              </a:buClr>
              <a:buSzPts val="2400"/>
              <a:buFont typeface="Arial"/>
              <a:buNone/>
              <a:defRPr sz="2400" b="0" i="0" u="none" strike="noStrike" cap="none">
                <a:solidFill>
                  <a:srgbClr val="000000"/>
                </a:solidFill>
                <a:latin typeface="IBM Plex Sans"/>
                <a:ea typeface="IBM Plex Sans"/>
                <a:cs typeface="IBM Plex Sans"/>
                <a:sym typeface="IBM Plex Sans"/>
              </a:defRPr>
            </a:lvl5pPr>
            <a:lvl6pPr marR="0" lvl="5" algn="l" rtl="0">
              <a:lnSpc>
                <a:spcPct val="115000"/>
              </a:lnSpc>
              <a:spcBef>
                <a:spcPts val="1000"/>
              </a:spcBef>
              <a:spcAft>
                <a:spcPts val="0"/>
              </a:spcAft>
              <a:buClr>
                <a:srgbClr val="000000"/>
              </a:buClr>
              <a:buSzPts val="2400"/>
              <a:buFont typeface="Arial"/>
              <a:buNone/>
              <a:defRPr sz="2400" b="0" i="0" u="none" strike="noStrike" cap="none">
                <a:solidFill>
                  <a:srgbClr val="000000"/>
                </a:solidFill>
                <a:latin typeface="IBM Plex Sans"/>
                <a:ea typeface="IBM Plex Sans"/>
                <a:cs typeface="IBM Plex Sans"/>
                <a:sym typeface="IBM Plex Sans"/>
              </a:defRPr>
            </a:lvl6pPr>
            <a:lvl7pPr marR="0" lvl="6" algn="l" rtl="0">
              <a:lnSpc>
                <a:spcPct val="115000"/>
              </a:lnSpc>
              <a:spcBef>
                <a:spcPts val="1000"/>
              </a:spcBef>
              <a:spcAft>
                <a:spcPts val="0"/>
              </a:spcAft>
              <a:buClr>
                <a:srgbClr val="000000"/>
              </a:buClr>
              <a:buSzPts val="2400"/>
              <a:buFont typeface="Arial"/>
              <a:buNone/>
              <a:defRPr sz="2400" b="0" i="0" u="none" strike="noStrike" cap="none">
                <a:solidFill>
                  <a:srgbClr val="000000"/>
                </a:solidFill>
                <a:latin typeface="IBM Plex Sans"/>
                <a:ea typeface="IBM Plex Sans"/>
                <a:cs typeface="IBM Plex Sans"/>
                <a:sym typeface="IBM Plex Sans"/>
              </a:defRPr>
            </a:lvl7pPr>
            <a:lvl8pPr marR="0" lvl="7" algn="l" rtl="0">
              <a:lnSpc>
                <a:spcPct val="115000"/>
              </a:lnSpc>
              <a:spcBef>
                <a:spcPts val="1000"/>
              </a:spcBef>
              <a:spcAft>
                <a:spcPts val="0"/>
              </a:spcAft>
              <a:buClr>
                <a:srgbClr val="000000"/>
              </a:buClr>
              <a:buSzPts val="2400"/>
              <a:buFont typeface="Arial"/>
              <a:buNone/>
              <a:defRPr sz="2400" b="0" i="0" u="none" strike="noStrike" cap="none">
                <a:solidFill>
                  <a:srgbClr val="000000"/>
                </a:solidFill>
                <a:latin typeface="IBM Plex Sans"/>
                <a:ea typeface="IBM Plex Sans"/>
                <a:cs typeface="IBM Plex Sans"/>
                <a:sym typeface="IBM Plex Sans"/>
              </a:defRPr>
            </a:lvl8pPr>
            <a:lvl9pPr marR="0" lvl="8" algn="l" rtl="0">
              <a:lnSpc>
                <a:spcPct val="115000"/>
              </a:lnSpc>
              <a:spcBef>
                <a:spcPts val="1000"/>
              </a:spcBef>
              <a:spcAft>
                <a:spcPts val="1000"/>
              </a:spcAft>
              <a:buClr>
                <a:srgbClr val="000000"/>
              </a:buClr>
              <a:buSzPts val="2400"/>
              <a:buFont typeface="Arial"/>
              <a:buNone/>
              <a:defRPr sz="2400" b="0" i="0" u="none" strike="noStrike" cap="none">
                <a:solidFill>
                  <a:srgbClr val="000000"/>
                </a:solidFill>
                <a:latin typeface="IBM Plex Sans"/>
                <a:ea typeface="IBM Plex Sans"/>
                <a:cs typeface="IBM Plex Sans"/>
                <a:sym typeface="IBM Plex Sans"/>
              </a:defRPr>
            </a:lvl9pPr>
          </a:lstStyle>
          <a:p>
            <a:endParaRPr/>
          </a:p>
        </p:txBody>
      </p:sp>
      <p:sp>
        <p:nvSpPr>
          <p:cNvPr id="464" name="Google Shape;464;p58"/>
          <p:cNvSpPr txBox="1">
            <a:spLocks noGrp="1"/>
          </p:cNvSpPr>
          <p:nvPr>
            <p:ph type="subTitle" idx="4"/>
          </p:nvPr>
        </p:nvSpPr>
        <p:spPr>
          <a:xfrm>
            <a:off x="9443700" y="4316875"/>
            <a:ext cx="7714500" cy="4077000"/>
          </a:xfrm>
          <a:prstGeom prst="rect">
            <a:avLst/>
          </a:prstGeom>
          <a:solidFill>
            <a:schemeClr val="dk2"/>
          </a:solidFill>
          <a:ln>
            <a:noFill/>
          </a:ln>
        </p:spPr>
        <p:txBody>
          <a:bodyPr spcFirstLastPara="1" wrap="square" lIns="0" tIns="0" rIns="0" bIns="0" anchor="t" anchorCtr="0">
            <a:spAutoFit/>
          </a:bodyPr>
          <a:lstStyle>
            <a:lvl1pPr marR="0" lvl="0" algn="l" rtl="0">
              <a:lnSpc>
                <a:spcPct val="115000"/>
              </a:lnSpc>
              <a:spcBef>
                <a:spcPts val="0"/>
              </a:spcBef>
              <a:spcAft>
                <a:spcPts val="0"/>
              </a:spcAft>
              <a:buClr>
                <a:srgbClr val="000000"/>
              </a:buClr>
              <a:buSzPts val="2400"/>
              <a:buFont typeface="Arial"/>
              <a:buNone/>
              <a:defRPr sz="2400" b="0" i="0" u="none" strike="noStrike" cap="none">
                <a:solidFill>
                  <a:srgbClr val="000000"/>
                </a:solidFill>
                <a:latin typeface="IBM Plex Sans"/>
                <a:ea typeface="IBM Plex Sans"/>
                <a:cs typeface="IBM Plex Sans"/>
                <a:sym typeface="IBM Plex Sans"/>
              </a:defRPr>
            </a:lvl1pPr>
            <a:lvl2pPr marR="0" lvl="1" algn="l" rtl="0">
              <a:lnSpc>
                <a:spcPct val="115000"/>
              </a:lnSpc>
              <a:spcBef>
                <a:spcPts val="1000"/>
              </a:spcBef>
              <a:spcAft>
                <a:spcPts val="0"/>
              </a:spcAft>
              <a:buClr>
                <a:srgbClr val="000000"/>
              </a:buClr>
              <a:buSzPts val="2400"/>
              <a:buFont typeface="Arial"/>
              <a:buNone/>
              <a:defRPr sz="2400" b="0" i="0" u="none" strike="noStrike" cap="none">
                <a:solidFill>
                  <a:srgbClr val="000000"/>
                </a:solidFill>
                <a:latin typeface="IBM Plex Sans"/>
                <a:ea typeface="IBM Plex Sans"/>
                <a:cs typeface="IBM Plex Sans"/>
                <a:sym typeface="IBM Plex Sans"/>
              </a:defRPr>
            </a:lvl2pPr>
            <a:lvl3pPr marR="0" lvl="2" algn="l" rtl="0">
              <a:lnSpc>
                <a:spcPct val="115000"/>
              </a:lnSpc>
              <a:spcBef>
                <a:spcPts val="1000"/>
              </a:spcBef>
              <a:spcAft>
                <a:spcPts val="0"/>
              </a:spcAft>
              <a:buClr>
                <a:srgbClr val="000000"/>
              </a:buClr>
              <a:buSzPts val="2400"/>
              <a:buFont typeface="Arial"/>
              <a:buNone/>
              <a:defRPr sz="2400" b="0" i="0" u="none" strike="noStrike" cap="none">
                <a:solidFill>
                  <a:srgbClr val="000000"/>
                </a:solidFill>
                <a:latin typeface="IBM Plex Sans"/>
                <a:ea typeface="IBM Plex Sans"/>
                <a:cs typeface="IBM Plex Sans"/>
                <a:sym typeface="IBM Plex Sans"/>
              </a:defRPr>
            </a:lvl3pPr>
            <a:lvl4pPr marR="0" lvl="3" algn="l" rtl="0">
              <a:lnSpc>
                <a:spcPct val="115000"/>
              </a:lnSpc>
              <a:spcBef>
                <a:spcPts val="1000"/>
              </a:spcBef>
              <a:spcAft>
                <a:spcPts val="0"/>
              </a:spcAft>
              <a:buClr>
                <a:srgbClr val="000000"/>
              </a:buClr>
              <a:buSzPts val="2400"/>
              <a:buFont typeface="Arial"/>
              <a:buNone/>
              <a:defRPr sz="2400" b="0" i="0" u="none" strike="noStrike" cap="none">
                <a:solidFill>
                  <a:srgbClr val="000000"/>
                </a:solidFill>
                <a:latin typeface="IBM Plex Sans"/>
                <a:ea typeface="IBM Plex Sans"/>
                <a:cs typeface="IBM Plex Sans"/>
                <a:sym typeface="IBM Plex Sans"/>
              </a:defRPr>
            </a:lvl4pPr>
            <a:lvl5pPr marR="0" lvl="4" algn="l" rtl="0">
              <a:lnSpc>
                <a:spcPct val="115000"/>
              </a:lnSpc>
              <a:spcBef>
                <a:spcPts val="1000"/>
              </a:spcBef>
              <a:spcAft>
                <a:spcPts val="0"/>
              </a:spcAft>
              <a:buClr>
                <a:srgbClr val="000000"/>
              </a:buClr>
              <a:buSzPts val="2400"/>
              <a:buFont typeface="Arial"/>
              <a:buNone/>
              <a:defRPr sz="2400" b="0" i="0" u="none" strike="noStrike" cap="none">
                <a:solidFill>
                  <a:srgbClr val="000000"/>
                </a:solidFill>
                <a:latin typeface="IBM Plex Sans"/>
                <a:ea typeface="IBM Plex Sans"/>
                <a:cs typeface="IBM Plex Sans"/>
                <a:sym typeface="IBM Plex Sans"/>
              </a:defRPr>
            </a:lvl5pPr>
            <a:lvl6pPr marR="0" lvl="5" algn="l" rtl="0">
              <a:lnSpc>
                <a:spcPct val="115000"/>
              </a:lnSpc>
              <a:spcBef>
                <a:spcPts val="1000"/>
              </a:spcBef>
              <a:spcAft>
                <a:spcPts val="0"/>
              </a:spcAft>
              <a:buClr>
                <a:srgbClr val="000000"/>
              </a:buClr>
              <a:buSzPts val="2400"/>
              <a:buFont typeface="Arial"/>
              <a:buNone/>
              <a:defRPr sz="2400" b="0" i="0" u="none" strike="noStrike" cap="none">
                <a:solidFill>
                  <a:srgbClr val="000000"/>
                </a:solidFill>
                <a:latin typeface="IBM Plex Sans"/>
                <a:ea typeface="IBM Plex Sans"/>
                <a:cs typeface="IBM Plex Sans"/>
                <a:sym typeface="IBM Plex Sans"/>
              </a:defRPr>
            </a:lvl6pPr>
            <a:lvl7pPr marR="0" lvl="6" algn="l" rtl="0">
              <a:lnSpc>
                <a:spcPct val="115000"/>
              </a:lnSpc>
              <a:spcBef>
                <a:spcPts val="1000"/>
              </a:spcBef>
              <a:spcAft>
                <a:spcPts val="0"/>
              </a:spcAft>
              <a:buClr>
                <a:srgbClr val="000000"/>
              </a:buClr>
              <a:buSzPts val="2400"/>
              <a:buFont typeface="Arial"/>
              <a:buNone/>
              <a:defRPr sz="2400" b="0" i="0" u="none" strike="noStrike" cap="none">
                <a:solidFill>
                  <a:srgbClr val="000000"/>
                </a:solidFill>
                <a:latin typeface="IBM Plex Sans"/>
                <a:ea typeface="IBM Plex Sans"/>
                <a:cs typeface="IBM Plex Sans"/>
                <a:sym typeface="IBM Plex Sans"/>
              </a:defRPr>
            </a:lvl7pPr>
            <a:lvl8pPr marR="0" lvl="7" algn="l" rtl="0">
              <a:lnSpc>
                <a:spcPct val="115000"/>
              </a:lnSpc>
              <a:spcBef>
                <a:spcPts val="1000"/>
              </a:spcBef>
              <a:spcAft>
                <a:spcPts val="0"/>
              </a:spcAft>
              <a:buClr>
                <a:srgbClr val="000000"/>
              </a:buClr>
              <a:buSzPts val="2400"/>
              <a:buFont typeface="Arial"/>
              <a:buNone/>
              <a:defRPr sz="2400" b="0" i="0" u="none" strike="noStrike" cap="none">
                <a:solidFill>
                  <a:srgbClr val="000000"/>
                </a:solidFill>
                <a:latin typeface="IBM Plex Sans"/>
                <a:ea typeface="IBM Plex Sans"/>
                <a:cs typeface="IBM Plex Sans"/>
                <a:sym typeface="IBM Plex Sans"/>
              </a:defRPr>
            </a:lvl8pPr>
            <a:lvl9pPr marR="0" lvl="8" algn="l" rtl="0">
              <a:lnSpc>
                <a:spcPct val="115000"/>
              </a:lnSpc>
              <a:spcBef>
                <a:spcPts val="1000"/>
              </a:spcBef>
              <a:spcAft>
                <a:spcPts val="1000"/>
              </a:spcAft>
              <a:buClr>
                <a:srgbClr val="000000"/>
              </a:buClr>
              <a:buSzPts val="2400"/>
              <a:buFont typeface="Arial"/>
              <a:buNone/>
              <a:defRPr sz="2400" b="0" i="0" u="none" strike="noStrike" cap="none">
                <a:solidFill>
                  <a:srgbClr val="000000"/>
                </a:solidFill>
                <a:latin typeface="IBM Plex Sans"/>
                <a:ea typeface="IBM Plex Sans"/>
                <a:cs typeface="IBM Plex Sans"/>
                <a:sym typeface="IBM Plex Sans"/>
              </a:defRPr>
            </a:lvl9pPr>
          </a:lstStyle>
          <a:p>
            <a:endParaRPr/>
          </a:p>
        </p:txBody>
      </p:sp>
      <p:sp>
        <p:nvSpPr>
          <p:cNvPr id="465" name="Google Shape;465;p58"/>
          <p:cNvSpPr txBox="1">
            <a:spLocks noGrp="1"/>
          </p:cNvSpPr>
          <p:nvPr>
            <p:ph type="title"/>
          </p:nvPr>
        </p:nvSpPr>
        <p:spPr>
          <a:xfrm>
            <a:off x="1143000" y="1828800"/>
            <a:ext cx="15998700" cy="6465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2pPr>
            <a:lvl3pPr marR="0" lvl="2" algn="ctr"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3pPr>
            <a:lvl4pPr marR="0" lvl="3" algn="ctr"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4pPr>
            <a:lvl5pPr marR="0" lvl="4" algn="ctr"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5pPr>
            <a:lvl6pPr marR="0" lvl="5" algn="ctr"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6pPr>
            <a:lvl7pPr marR="0" lvl="6" algn="ctr"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7pPr>
            <a:lvl8pPr marR="0" lvl="7" algn="ctr"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8pPr>
            <a:lvl9pPr marR="0" lvl="8" algn="ctr"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List | Two Columns">
  <p:cSld name="TITLE_AND_BODY_4_1_1_1_1_1_1_1_1_1_1_1_1_1_1_1_1_1_1_1_1_1_2_1_1_1">
    <p:bg>
      <p:bgPr>
        <a:solidFill>
          <a:schemeClr val="lt1"/>
        </a:solidFill>
        <a:effectLst/>
      </p:bgPr>
    </p:bg>
    <p:spTree>
      <p:nvGrpSpPr>
        <p:cNvPr id="1" name="Shape 466"/>
        <p:cNvGrpSpPr/>
        <p:nvPr/>
      </p:nvGrpSpPr>
      <p:grpSpPr>
        <a:xfrm>
          <a:off x="0" y="0"/>
          <a:ext cx="0" cy="0"/>
          <a:chOff x="0" y="0"/>
          <a:chExt cx="0" cy="0"/>
        </a:xfrm>
      </p:grpSpPr>
      <p:sp>
        <p:nvSpPr>
          <p:cNvPr id="467" name="Google Shape;467;p59"/>
          <p:cNvSpPr txBox="1">
            <a:spLocks noGrp="1"/>
          </p:cNvSpPr>
          <p:nvPr>
            <p:ph type="subTitle" idx="1"/>
          </p:nvPr>
        </p:nvSpPr>
        <p:spPr>
          <a:xfrm>
            <a:off x="1137350" y="3238225"/>
            <a:ext cx="7683900" cy="4144500"/>
          </a:xfrm>
          <a:prstGeom prst="rect">
            <a:avLst/>
          </a:prstGeom>
          <a:noFill/>
          <a:ln>
            <a:noFill/>
          </a:ln>
        </p:spPr>
        <p:txBody>
          <a:bodyPr spcFirstLastPara="1" wrap="square" lIns="0" tIns="0" rIns="0" bIns="0" anchor="t" anchorCtr="0">
            <a:noAutofit/>
          </a:bodyPr>
          <a:lstStyle>
            <a:lvl1pPr marR="0" lvl="0" algn="l" rtl="0">
              <a:lnSpc>
                <a:spcPct val="115000"/>
              </a:lnSpc>
              <a:spcBef>
                <a:spcPts val="0"/>
              </a:spcBef>
              <a:spcAft>
                <a:spcPts val="0"/>
              </a:spcAft>
              <a:buClr>
                <a:srgbClr val="000000"/>
              </a:buClr>
              <a:buSzPts val="2400"/>
              <a:buFont typeface="Arial"/>
              <a:buNone/>
              <a:defRPr sz="2400" b="0" i="0" u="none" strike="noStrike" cap="none">
                <a:solidFill>
                  <a:srgbClr val="1C1600"/>
                </a:solidFill>
                <a:latin typeface="IBM Plex Sans"/>
                <a:ea typeface="IBM Plex Sans"/>
                <a:cs typeface="IBM Plex Sans"/>
                <a:sym typeface="IBM Plex Sans"/>
              </a:defRPr>
            </a:lvl1pPr>
            <a:lvl2pPr marR="0" lvl="1" algn="l" rtl="0">
              <a:lnSpc>
                <a:spcPct val="115000"/>
              </a:lnSpc>
              <a:spcBef>
                <a:spcPts val="0"/>
              </a:spcBef>
              <a:spcAft>
                <a:spcPts val="0"/>
              </a:spcAft>
              <a:buClr>
                <a:srgbClr val="000000"/>
              </a:buClr>
              <a:buSzPts val="2400"/>
              <a:buFont typeface="Arial"/>
              <a:buNone/>
              <a:defRPr sz="2400" b="0" i="0" u="none" strike="noStrike" cap="none">
                <a:solidFill>
                  <a:srgbClr val="1C1600"/>
                </a:solidFill>
                <a:latin typeface="IBM Plex Sans"/>
                <a:ea typeface="IBM Plex Sans"/>
                <a:cs typeface="IBM Plex Sans"/>
                <a:sym typeface="IBM Plex Sans"/>
              </a:defRPr>
            </a:lvl2pPr>
            <a:lvl3pPr marR="0" lvl="2" algn="l" rtl="0">
              <a:lnSpc>
                <a:spcPct val="115000"/>
              </a:lnSpc>
              <a:spcBef>
                <a:spcPts val="0"/>
              </a:spcBef>
              <a:spcAft>
                <a:spcPts val="0"/>
              </a:spcAft>
              <a:buClr>
                <a:srgbClr val="000000"/>
              </a:buClr>
              <a:buSzPts val="2400"/>
              <a:buFont typeface="Arial"/>
              <a:buNone/>
              <a:defRPr sz="2400" b="0" i="0" u="none" strike="noStrike" cap="none">
                <a:solidFill>
                  <a:srgbClr val="1C1600"/>
                </a:solidFill>
                <a:latin typeface="IBM Plex Sans"/>
                <a:ea typeface="IBM Plex Sans"/>
                <a:cs typeface="IBM Plex Sans"/>
                <a:sym typeface="IBM Plex Sans"/>
              </a:defRPr>
            </a:lvl3pPr>
            <a:lvl4pPr marR="0" lvl="3" algn="l" rtl="0">
              <a:lnSpc>
                <a:spcPct val="115000"/>
              </a:lnSpc>
              <a:spcBef>
                <a:spcPts val="0"/>
              </a:spcBef>
              <a:spcAft>
                <a:spcPts val="0"/>
              </a:spcAft>
              <a:buClr>
                <a:srgbClr val="000000"/>
              </a:buClr>
              <a:buSzPts val="2400"/>
              <a:buFont typeface="Arial"/>
              <a:buNone/>
              <a:defRPr sz="2400" b="0" i="0" u="none" strike="noStrike" cap="none">
                <a:solidFill>
                  <a:srgbClr val="1C1600"/>
                </a:solidFill>
                <a:latin typeface="IBM Plex Sans"/>
                <a:ea typeface="IBM Plex Sans"/>
                <a:cs typeface="IBM Plex Sans"/>
                <a:sym typeface="IBM Plex Sans"/>
              </a:defRPr>
            </a:lvl4pPr>
            <a:lvl5pPr marR="0" lvl="4" algn="l" rtl="0">
              <a:lnSpc>
                <a:spcPct val="115000"/>
              </a:lnSpc>
              <a:spcBef>
                <a:spcPts val="0"/>
              </a:spcBef>
              <a:spcAft>
                <a:spcPts val="0"/>
              </a:spcAft>
              <a:buClr>
                <a:srgbClr val="000000"/>
              </a:buClr>
              <a:buSzPts val="2400"/>
              <a:buFont typeface="Arial"/>
              <a:buNone/>
              <a:defRPr sz="2400" b="0" i="0" u="none" strike="noStrike" cap="none">
                <a:solidFill>
                  <a:srgbClr val="1C1600"/>
                </a:solidFill>
                <a:latin typeface="IBM Plex Sans"/>
                <a:ea typeface="IBM Plex Sans"/>
                <a:cs typeface="IBM Plex Sans"/>
                <a:sym typeface="IBM Plex Sans"/>
              </a:defRPr>
            </a:lvl5pPr>
            <a:lvl6pPr marR="0" lvl="5" algn="l" rtl="0">
              <a:lnSpc>
                <a:spcPct val="115000"/>
              </a:lnSpc>
              <a:spcBef>
                <a:spcPts val="0"/>
              </a:spcBef>
              <a:spcAft>
                <a:spcPts val="0"/>
              </a:spcAft>
              <a:buClr>
                <a:srgbClr val="000000"/>
              </a:buClr>
              <a:buSzPts val="2400"/>
              <a:buFont typeface="Arial"/>
              <a:buNone/>
              <a:defRPr sz="2400" b="0" i="0" u="none" strike="noStrike" cap="none">
                <a:solidFill>
                  <a:srgbClr val="1C1600"/>
                </a:solidFill>
                <a:latin typeface="IBM Plex Sans"/>
                <a:ea typeface="IBM Plex Sans"/>
                <a:cs typeface="IBM Plex Sans"/>
                <a:sym typeface="IBM Plex Sans"/>
              </a:defRPr>
            </a:lvl6pPr>
            <a:lvl7pPr marR="0" lvl="6" algn="l" rtl="0">
              <a:lnSpc>
                <a:spcPct val="115000"/>
              </a:lnSpc>
              <a:spcBef>
                <a:spcPts val="0"/>
              </a:spcBef>
              <a:spcAft>
                <a:spcPts val="0"/>
              </a:spcAft>
              <a:buClr>
                <a:srgbClr val="000000"/>
              </a:buClr>
              <a:buSzPts val="2400"/>
              <a:buFont typeface="Arial"/>
              <a:buNone/>
              <a:defRPr sz="2400" b="0" i="0" u="none" strike="noStrike" cap="none">
                <a:solidFill>
                  <a:srgbClr val="1C1600"/>
                </a:solidFill>
                <a:latin typeface="IBM Plex Sans"/>
                <a:ea typeface="IBM Plex Sans"/>
                <a:cs typeface="IBM Plex Sans"/>
                <a:sym typeface="IBM Plex Sans"/>
              </a:defRPr>
            </a:lvl7pPr>
            <a:lvl8pPr marR="0" lvl="7" algn="l" rtl="0">
              <a:lnSpc>
                <a:spcPct val="115000"/>
              </a:lnSpc>
              <a:spcBef>
                <a:spcPts val="0"/>
              </a:spcBef>
              <a:spcAft>
                <a:spcPts val="0"/>
              </a:spcAft>
              <a:buClr>
                <a:srgbClr val="000000"/>
              </a:buClr>
              <a:buSzPts val="2400"/>
              <a:buFont typeface="Arial"/>
              <a:buNone/>
              <a:defRPr sz="2400" b="0" i="0" u="none" strike="noStrike" cap="none">
                <a:solidFill>
                  <a:srgbClr val="1C1600"/>
                </a:solidFill>
                <a:latin typeface="IBM Plex Sans"/>
                <a:ea typeface="IBM Plex Sans"/>
                <a:cs typeface="IBM Plex Sans"/>
                <a:sym typeface="IBM Plex Sans"/>
              </a:defRPr>
            </a:lvl8pPr>
            <a:lvl9pPr marR="0" lvl="8" algn="l" rtl="0">
              <a:lnSpc>
                <a:spcPct val="115000"/>
              </a:lnSpc>
              <a:spcBef>
                <a:spcPts val="0"/>
              </a:spcBef>
              <a:spcAft>
                <a:spcPts val="0"/>
              </a:spcAft>
              <a:buClr>
                <a:srgbClr val="000000"/>
              </a:buClr>
              <a:buSzPts val="2400"/>
              <a:buFont typeface="Arial"/>
              <a:buNone/>
              <a:defRPr sz="2400" b="0" i="0" u="none" strike="noStrike" cap="none">
                <a:solidFill>
                  <a:srgbClr val="1C1600"/>
                </a:solidFill>
                <a:latin typeface="IBM Plex Sans"/>
                <a:ea typeface="IBM Plex Sans"/>
                <a:cs typeface="IBM Plex Sans"/>
                <a:sym typeface="IBM Plex Sans"/>
              </a:defRPr>
            </a:lvl9pPr>
          </a:lstStyle>
          <a:p>
            <a:endParaRPr/>
          </a:p>
        </p:txBody>
      </p:sp>
      <p:sp>
        <p:nvSpPr>
          <p:cNvPr id="468" name="Google Shape;468;p59"/>
          <p:cNvSpPr txBox="1">
            <a:spLocks noGrp="1"/>
          </p:cNvSpPr>
          <p:nvPr>
            <p:ph type="subTitle" idx="2"/>
          </p:nvPr>
        </p:nvSpPr>
        <p:spPr>
          <a:xfrm>
            <a:off x="9456000" y="3238225"/>
            <a:ext cx="7689900" cy="4144500"/>
          </a:xfrm>
          <a:prstGeom prst="rect">
            <a:avLst/>
          </a:prstGeom>
          <a:noFill/>
          <a:ln>
            <a:noFill/>
          </a:ln>
        </p:spPr>
        <p:txBody>
          <a:bodyPr spcFirstLastPara="1" wrap="square" lIns="0" tIns="0" rIns="0" bIns="0" anchor="t" anchorCtr="0">
            <a:noAutofit/>
          </a:bodyPr>
          <a:lstStyle>
            <a:lvl1pPr marR="0" lvl="0" algn="l" rtl="0">
              <a:lnSpc>
                <a:spcPct val="115000"/>
              </a:lnSpc>
              <a:spcBef>
                <a:spcPts val="0"/>
              </a:spcBef>
              <a:spcAft>
                <a:spcPts val="0"/>
              </a:spcAft>
              <a:buClr>
                <a:srgbClr val="000000"/>
              </a:buClr>
              <a:buSzPts val="2400"/>
              <a:buFont typeface="Arial"/>
              <a:buNone/>
              <a:defRPr sz="2400" b="0" i="0" u="none" strike="noStrike" cap="none">
                <a:solidFill>
                  <a:srgbClr val="1C1600"/>
                </a:solidFill>
                <a:latin typeface="IBM Plex Sans"/>
                <a:ea typeface="IBM Plex Sans"/>
                <a:cs typeface="IBM Plex Sans"/>
                <a:sym typeface="IBM Plex Sans"/>
              </a:defRPr>
            </a:lvl1pPr>
            <a:lvl2pPr marR="0" lvl="1" algn="l" rtl="0">
              <a:lnSpc>
                <a:spcPct val="115000"/>
              </a:lnSpc>
              <a:spcBef>
                <a:spcPts val="0"/>
              </a:spcBef>
              <a:spcAft>
                <a:spcPts val="0"/>
              </a:spcAft>
              <a:buClr>
                <a:srgbClr val="000000"/>
              </a:buClr>
              <a:buSzPts val="2400"/>
              <a:buFont typeface="Arial"/>
              <a:buNone/>
              <a:defRPr sz="2400" b="0" i="0" u="none" strike="noStrike" cap="none">
                <a:solidFill>
                  <a:srgbClr val="1C1600"/>
                </a:solidFill>
                <a:latin typeface="IBM Plex Sans"/>
                <a:ea typeface="IBM Plex Sans"/>
                <a:cs typeface="IBM Plex Sans"/>
                <a:sym typeface="IBM Plex Sans"/>
              </a:defRPr>
            </a:lvl2pPr>
            <a:lvl3pPr marR="0" lvl="2" algn="l" rtl="0">
              <a:lnSpc>
                <a:spcPct val="115000"/>
              </a:lnSpc>
              <a:spcBef>
                <a:spcPts val="0"/>
              </a:spcBef>
              <a:spcAft>
                <a:spcPts val="0"/>
              </a:spcAft>
              <a:buClr>
                <a:srgbClr val="000000"/>
              </a:buClr>
              <a:buSzPts val="2400"/>
              <a:buFont typeface="Arial"/>
              <a:buNone/>
              <a:defRPr sz="2400" b="0" i="0" u="none" strike="noStrike" cap="none">
                <a:solidFill>
                  <a:srgbClr val="1C1600"/>
                </a:solidFill>
                <a:latin typeface="IBM Plex Sans"/>
                <a:ea typeface="IBM Plex Sans"/>
                <a:cs typeface="IBM Plex Sans"/>
                <a:sym typeface="IBM Plex Sans"/>
              </a:defRPr>
            </a:lvl3pPr>
            <a:lvl4pPr marR="0" lvl="3" algn="l" rtl="0">
              <a:lnSpc>
                <a:spcPct val="115000"/>
              </a:lnSpc>
              <a:spcBef>
                <a:spcPts val="0"/>
              </a:spcBef>
              <a:spcAft>
                <a:spcPts val="0"/>
              </a:spcAft>
              <a:buClr>
                <a:srgbClr val="000000"/>
              </a:buClr>
              <a:buSzPts val="2400"/>
              <a:buFont typeface="Arial"/>
              <a:buNone/>
              <a:defRPr sz="2400" b="0" i="0" u="none" strike="noStrike" cap="none">
                <a:solidFill>
                  <a:srgbClr val="1C1600"/>
                </a:solidFill>
                <a:latin typeface="IBM Plex Sans"/>
                <a:ea typeface="IBM Plex Sans"/>
                <a:cs typeface="IBM Plex Sans"/>
                <a:sym typeface="IBM Plex Sans"/>
              </a:defRPr>
            </a:lvl4pPr>
            <a:lvl5pPr marR="0" lvl="4" algn="l" rtl="0">
              <a:lnSpc>
                <a:spcPct val="115000"/>
              </a:lnSpc>
              <a:spcBef>
                <a:spcPts val="0"/>
              </a:spcBef>
              <a:spcAft>
                <a:spcPts val="0"/>
              </a:spcAft>
              <a:buClr>
                <a:srgbClr val="000000"/>
              </a:buClr>
              <a:buSzPts val="2400"/>
              <a:buFont typeface="Arial"/>
              <a:buNone/>
              <a:defRPr sz="2400" b="0" i="0" u="none" strike="noStrike" cap="none">
                <a:solidFill>
                  <a:srgbClr val="1C1600"/>
                </a:solidFill>
                <a:latin typeface="IBM Plex Sans"/>
                <a:ea typeface="IBM Plex Sans"/>
                <a:cs typeface="IBM Plex Sans"/>
                <a:sym typeface="IBM Plex Sans"/>
              </a:defRPr>
            </a:lvl5pPr>
            <a:lvl6pPr marR="0" lvl="5" algn="l" rtl="0">
              <a:lnSpc>
                <a:spcPct val="115000"/>
              </a:lnSpc>
              <a:spcBef>
                <a:spcPts val="0"/>
              </a:spcBef>
              <a:spcAft>
                <a:spcPts val="0"/>
              </a:spcAft>
              <a:buClr>
                <a:srgbClr val="000000"/>
              </a:buClr>
              <a:buSzPts val="2400"/>
              <a:buFont typeface="Arial"/>
              <a:buNone/>
              <a:defRPr sz="2400" b="0" i="0" u="none" strike="noStrike" cap="none">
                <a:solidFill>
                  <a:srgbClr val="1C1600"/>
                </a:solidFill>
                <a:latin typeface="IBM Plex Sans"/>
                <a:ea typeface="IBM Plex Sans"/>
                <a:cs typeface="IBM Plex Sans"/>
                <a:sym typeface="IBM Plex Sans"/>
              </a:defRPr>
            </a:lvl6pPr>
            <a:lvl7pPr marR="0" lvl="6" algn="l" rtl="0">
              <a:lnSpc>
                <a:spcPct val="115000"/>
              </a:lnSpc>
              <a:spcBef>
                <a:spcPts val="0"/>
              </a:spcBef>
              <a:spcAft>
                <a:spcPts val="0"/>
              </a:spcAft>
              <a:buClr>
                <a:srgbClr val="000000"/>
              </a:buClr>
              <a:buSzPts val="2400"/>
              <a:buFont typeface="Arial"/>
              <a:buNone/>
              <a:defRPr sz="2400" b="0" i="0" u="none" strike="noStrike" cap="none">
                <a:solidFill>
                  <a:srgbClr val="1C1600"/>
                </a:solidFill>
                <a:latin typeface="IBM Plex Sans"/>
                <a:ea typeface="IBM Plex Sans"/>
                <a:cs typeface="IBM Plex Sans"/>
                <a:sym typeface="IBM Plex Sans"/>
              </a:defRPr>
            </a:lvl7pPr>
            <a:lvl8pPr marR="0" lvl="7" algn="l" rtl="0">
              <a:lnSpc>
                <a:spcPct val="115000"/>
              </a:lnSpc>
              <a:spcBef>
                <a:spcPts val="0"/>
              </a:spcBef>
              <a:spcAft>
                <a:spcPts val="0"/>
              </a:spcAft>
              <a:buClr>
                <a:srgbClr val="000000"/>
              </a:buClr>
              <a:buSzPts val="2400"/>
              <a:buFont typeface="Arial"/>
              <a:buNone/>
              <a:defRPr sz="2400" b="0" i="0" u="none" strike="noStrike" cap="none">
                <a:solidFill>
                  <a:srgbClr val="1C1600"/>
                </a:solidFill>
                <a:latin typeface="IBM Plex Sans"/>
                <a:ea typeface="IBM Plex Sans"/>
                <a:cs typeface="IBM Plex Sans"/>
                <a:sym typeface="IBM Plex Sans"/>
              </a:defRPr>
            </a:lvl8pPr>
            <a:lvl9pPr marR="0" lvl="8" algn="l" rtl="0">
              <a:lnSpc>
                <a:spcPct val="115000"/>
              </a:lnSpc>
              <a:spcBef>
                <a:spcPts val="0"/>
              </a:spcBef>
              <a:spcAft>
                <a:spcPts val="0"/>
              </a:spcAft>
              <a:buClr>
                <a:srgbClr val="000000"/>
              </a:buClr>
              <a:buSzPts val="2400"/>
              <a:buFont typeface="Arial"/>
              <a:buNone/>
              <a:defRPr sz="2400" b="0" i="0" u="none" strike="noStrike" cap="none">
                <a:solidFill>
                  <a:srgbClr val="1C1600"/>
                </a:solidFill>
                <a:latin typeface="IBM Plex Sans"/>
                <a:ea typeface="IBM Plex Sans"/>
                <a:cs typeface="IBM Plex Sans"/>
                <a:sym typeface="IBM Plex Sans"/>
              </a:defRPr>
            </a:lvl9pPr>
          </a:lstStyle>
          <a:p>
            <a:endParaRPr/>
          </a:p>
        </p:txBody>
      </p:sp>
      <p:sp>
        <p:nvSpPr>
          <p:cNvPr id="469" name="Google Shape;469;p59"/>
          <p:cNvSpPr txBox="1">
            <a:spLocks noGrp="1"/>
          </p:cNvSpPr>
          <p:nvPr>
            <p:ph type="title"/>
          </p:nvPr>
        </p:nvSpPr>
        <p:spPr>
          <a:xfrm>
            <a:off x="1143000" y="1828800"/>
            <a:ext cx="15998700" cy="646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2pPr>
            <a:lvl3pPr marR="0" lvl="2"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3pPr>
            <a:lvl4pPr marR="0" lvl="3"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4pPr>
            <a:lvl5pPr marR="0" lvl="4"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5pPr>
            <a:lvl6pPr marR="0" lvl="5"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6pPr>
            <a:lvl7pPr marR="0" lvl="6"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7pPr>
            <a:lvl8pPr marR="0" lvl="7"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8pPr>
            <a:lvl9pPr marR="0" lvl="8"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List | Six Lines + Numbers">
  <p:cSld name="TITLE_AND_BODY_4_1_1_1_1_1_1_1_1_1_1_1_1_1_1_1_1_1_1_1_1_1_1">
    <p:bg>
      <p:bgPr>
        <a:solidFill>
          <a:schemeClr val="lt1"/>
        </a:solidFill>
        <a:effectLst/>
      </p:bgPr>
    </p:bg>
    <p:spTree>
      <p:nvGrpSpPr>
        <p:cNvPr id="1" name="Shape 470"/>
        <p:cNvGrpSpPr/>
        <p:nvPr/>
      </p:nvGrpSpPr>
      <p:grpSpPr>
        <a:xfrm>
          <a:off x="0" y="0"/>
          <a:ext cx="0" cy="0"/>
          <a:chOff x="0" y="0"/>
          <a:chExt cx="0" cy="0"/>
        </a:xfrm>
      </p:grpSpPr>
      <p:sp>
        <p:nvSpPr>
          <p:cNvPr id="471" name="Google Shape;471;p60"/>
          <p:cNvSpPr txBox="1">
            <a:spLocks noGrp="1"/>
          </p:cNvSpPr>
          <p:nvPr>
            <p:ph type="body" idx="1"/>
          </p:nvPr>
        </p:nvSpPr>
        <p:spPr>
          <a:xfrm>
            <a:off x="1142275" y="4535850"/>
            <a:ext cx="4722900" cy="1219200"/>
          </a:xfrm>
          <a:prstGeom prst="rect">
            <a:avLst/>
          </a:prstGeom>
          <a:noFill/>
          <a:ln>
            <a:noFill/>
          </a:ln>
        </p:spPr>
        <p:txBody>
          <a:bodyPr spcFirstLastPara="1" wrap="square" lIns="0" tIns="0" rIns="0" bIns="0" anchor="t" anchorCtr="0">
            <a:normAutofit/>
          </a:bodyPr>
          <a:lstStyle>
            <a:lvl1pPr marL="457200" marR="0" lvl="0" indent="-317500" algn="l" rtl="0">
              <a:lnSpc>
                <a:spcPct val="100000"/>
              </a:lnSpc>
              <a:spcBef>
                <a:spcPts val="0"/>
              </a:spcBef>
              <a:spcAft>
                <a:spcPts val="0"/>
              </a:spcAft>
              <a:buClr>
                <a:srgbClr val="000000"/>
              </a:buClr>
              <a:buSzPts val="1400"/>
              <a:buFont typeface="IBM Plex Sans"/>
              <a:buChar char="●"/>
              <a:defRPr sz="1400" b="0" i="0" u="none" strike="noStrike" cap="none">
                <a:solidFill>
                  <a:srgbClr val="000000"/>
                </a:solidFill>
                <a:latin typeface="IBM Plex Sans"/>
                <a:ea typeface="IBM Plex Sans"/>
                <a:cs typeface="IBM Plex Sans"/>
                <a:sym typeface="IBM Plex Sans"/>
              </a:defRPr>
            </a:lvl1pPr>
            <a:lvl2pPr marL="914400" marR="0" lvl="1"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2pPr>
            <a:lvl3pPr marL="1371600" marR="0" lvl="2"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3pPr>
            <a:lvl4pPr marL="1828800" marR="0" lvl="3"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4pPr>
            <a:lvl5pPr marL="2286000" marR="0" lvl="4"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5pPr>
            <a:lvl6pPr marL="2743200" marR="0" lvl="5"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6pPr>
            <a:lvl7pPr marL="3200400" marR="0" lvl="6"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7pPr>
            <a:lvl8pPr marL="3657600" marR="0" lvl="7"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8pPr>
            <a:lvl9pPr marL="4114800" marR="0" lvl="8"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9pPr>
          </a:lstStyle>
          <a:p>
            <a:endParaRPr/>
          </a:p>
        </p:txBody>
      </p:sp>
      <p:sp>
        <p:nvSpPr>
          <p:cNvPr id="472" name="Google Shape;472;p60"/>
          <p:cNvSpPr txBox="1">
            <a:spLocks noGrp="1"/>
          </p:cNvSpPr>
          <p:nvPr>
            <p:ph type="title"/>
          </p:nvPr>
        </p:nvSpPr>
        <p:spPr>
          <a:xfrm>
            <a:off x="1145028" y="3730975"/>
            <a:ext cx="4722900" cy="492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473" name="Google Shape;473;p60"/>
          <p:cNvSpPr txBox="1"/>
          <p:nvPr/>
        </p:nvSpPr>
        <p:spPr>
          <a:xfrm>
            <a:off x="1142425" y="2971800"/>
            <a:ext cx="1223700" cy="7695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2000"/>
              </a:spcAft>
              <a:buClr>
                <a:srgbClr val="000000"/>
              </a:buClr>
              <a:buSzPts val="5000"/>
              <a:buFont typeface="Arial"/>
              <a:buNone/>
            </a:pPr>
            <a:r>
              <a:rPr lang="en-US" sz="5000" b="1" i="0" u="none" strike="noStrike" cap="none">
                <a:solidFill>
                  <a:srgbClr val="16140C"/>
                </a:solidFill>
                <a:latin typeface="IBM Plex Sans"/>
                <a:ea typeface="IBM Plex Sans"/>
                <a:cs typeface="IBM Plex Sans"/>
                <a:sym typeface="IBM Plex Sans"/>
              </a:rPr>
              <a:t>1</a:t>
            </a:r>
            <a:endParaRPr sz="5000" b="1" i="0" u="none" strike="noStrike" cap="none">
              <a:solidFill>
                <a:srgbClr val="000000"/>
              </a:solidFill>
              <a:latin typeface="IBM Plex Sans"/>
              <a:ea typeface="IBM Plex Sans"/>
              <a:cs typeface="IBM Plex Sans"/>
              <a:sym typeface="IBM Plex Sans"/>
            </a:endParaRPr>
          </a:p>
        </p:txBody>
      </p:sp>
      <p:cxnSp>
        <p:nvCxnSpPr>
          <p:cNvPr id="474" name="Google Shape;474;p60"/>
          <p:cNvCxnSpPr/>
          <p:nvPr/>
        </p:nvCxnSpPr>
        <p:spPr>
          <a:xfrm>
            <a:off x="1142425" y="4365626"/>
            <a:ext cx="4722900" cy="0"/>
          </a:xfrm>
          <a:prstGeom prst="straightConnector1">
            <a:avLst/>
          </a:prstGeom>
          <a:noFill/>
          <a:ln w="9525" cap="flat" cmpd="sng">
            <a:solidFill>
              <a:srgbClr val="16140C"/>
            </a:solidFill>
            <a:prstDash val="solid"/>
            <a:round/>
            <a:headEnd type="none" w="sm" len="sm"/>
            <a:tailEnd type="none" w="sm" len="sm"/>
          </a:ln>
        </p:spPr>
      </p:cxnSp>
      <p:sp>
        <p:nvSpPr>
          <p:cNvPr id="475" name="Google Shape;475;p60"/>
          <p:cNvSpPr txBox="1"/>
          <p:nvPr/>
        </p:nvSpPr>
        <p:spPr>
          <a:xfrm>
            <a:off x="6700457" y="2971800"/>
            <a:ext cx="1223700" cy="7695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2000"/>
              </a:spcAft>
              <a:buClr>
                <a:srgbClr val="000000"/>
              </a:buClr>
              <a:buSzPts val="5000"/>
              <a:buFont typeface="Arial"/>
              <a:buNone/>
            </a:pPr>
            <a:r>
              <a:rPr lang="en-US" sz="5000" b="1" i="0" u="none" strike="noStrike" cap="none">
                <a:solidFill>
                  <a:srgbClr val="16140C"/>
                </a:solidFill>
                <a:latin typeface="IBM Plex Sans"/>
                <a:ea typeface="IBM Plex Sans"/>
                <a:cs typeface="IBM Plex Sans"/>
                <a:sym typeface="IBM Plex Sans"/>
              </a:rPr>
              <a:t>2</a:t>
            </a:r>
            <a:endParaRPr sz="5000" b="1" i="0" u="none" strike="noStrike" cap="none">
              <a:solidFill>
                <a:srgbClr val="000000"/>
              </a:solidFill>
              <a:latin typeface="IBM Plex Sans"/>
              <a:ea typeface="IBM Plex Sans"/>
              <a:cs typeface="IBM Plex Sans"/>
              <a:sym typeface="IBM Plex Sans"/>
            </a:endParaRPr>
          </a:p>
        </p:txBody>
      </p:sp>
      <p:sp>
        <p:nvSpPr>
          <p:cNvPr id="476" name="Google Shape;476;p60"/>
          <p:cNvSpPr txBox="1"/>
          <p:nvPr/>
        </p:nvSpPr>
        <p:spPr>
          <a:xfrm>
            <a:off x="12258489" y="2971800"/>
            <a:ext cx="1223700" cy="7695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2000"/>
              </a:spcAft>
              <a:buClr>
                <a:srgbClr val="000000"/>
              </a:buClr>
              <a:buSzPts val="5000"/>
              <a:buFont typeface="Arial"/>
              <a:buNone/>
            </a:pPr>
            <a:r>
              <a:rPr lang="en-US" sz="5000" b="1" i="0" u="none" strike="noStrike" cap="none">
                <a:solidFill>
                  <a:srgbClr val="16140C"/>
                </a:solidFill>
                <a:latin typeface="IBM Plex Sans"/>
                <a:ea typeface="IBM Plex Sans"/>
                <a:cs typeface="IBM Plex Sans"/>
                <a:sym typeface="IBM Plex Sans"/>
              </a:rPr>
              <a:t>3</a:t>
            </a:r>
            <a:endParaRPr sz="5000" b="1" i="0" u="none" strike="noStrike" cap="none">
              <a:solidFill>
                <a:srgbClr val="000000"/>
              </a:solidFill>
              <a:latin typeface="IBM Plex Sans"/>
              <a:ea typeface="IBM Plex Sans"/>
              <a:cs typeface="IBM Plex Sans"/>
              <a:sym typeface="IBM Plex Sans"/>
            </a:endParaRPr>
          </a:p>
        </p:txBody>
      </p:sp>
      <p:sp>
        <p:nvSpPr>
          <p:cNvPr id="477" name="Google Shape;477;p60"/>
          <p:cNvSpPr txBox="1"/>
          <p:nvPr/>
        </p:nvSpPr>
        <p:spPr>
          <a:xfrm>
            <a:off x="1145276" y="6290999"/>
            <a:ext cx="1223700" cy="7695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2000"/>
              </a:spcAft>
              <a:buClr>
                <a:srgbClr val="000000"/>
              </a:buClr>
              <a:buSzPts val="5000"/>
              <a:buFont typeface="Arial"/>
              <a:buNone/>
            </a:pPr>
            <a:r>
              <a:rPr lang="en-US" sz="5000" b="1" i="0" u="none" strike="noStrike" cap="none">
                <a:solidFill>
                  <a:srgbClr val="16140C"/>
                </a:solidFill>
                <a:latin typeface="IBM Plex Sans"/>
                <a:ea typeface="IBM Plex Sans"/>
                <a:cs typeface="IBM Plex Sans"/>
                <a:sym typeface="IBM Plex Sans"/>
              </a:rPr>
              <a:t>4</a:t>
            </a:r>
            <a:endParaRPr sz="5000" b="1" i="0" u="none" strike="noStrike" cap="none">
              <a:solidFill>
                <a:srgbClr val="000000"/>
              </a:solidFill>
              <a:latin typeface="IBM Plex Sans"/>
              <a:ea typeface="IBM Plex Sans"/>
              <a:cs typeface="IBM Plex Sans"/>
              <a:sym typeface="IBM Plex Sans"/>
            </a:endParaRPr>
          </a:p>
        </p:txBody>
      </p:sp>
      <p:sp>
        <p:nvSpPr>
          <p:cNvPr id="478" name="Google Shape;478;p60"/>
          <p:cNvSpPr txBox="1"/>
          <p:nvPr/>
        </p:nvSpPr>
        <p:spPr>
          <a:xfrm>
            <a:off x="6703308" y="6290999"/>
            <a:ext cx="1223700" cy="7695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2000"/>
              </a:spcAft>
              <a:buClr>
                <a:srgbClr val="000000"/>
              </a:buClr>
              <a:buSzPts val="5000"/>
              <a:buFont typeface="Arial"/>
              <a:buNone/>
            </a:pPr>
            <a:r>
              <a:rPr lang="en-US" sz="5000" b="1" i="0" u="none" strike="noStrike" cap="none">
                <a:solidFill>
                  <a:srgbClr val="16140C"/>
                </a:solidFill>
                <a:latin typeface="IBM Plex Sans"/>
                <a:ea typeface="IBM Plex Sans"/>
                <a:cs typeface="IBM Plex Sans"/>
                <a:sym typeface="IBM Plex Sans"/>
              </a:rPr>
              <a:t>5</a:t>
            </a:r>
            <a:endParaRPr sz="5000" b="1" i="0" u="none" strike="noStrike" cap="none">
              <a:solidFill>
                <a:srgbClr val="000000"/>
              </a:solidFill>
              <a:latin typeface="IBM Plex Sans"/>
              <a:ea typeface="IBM Plex Sans"/>
              <a:cs typeface="IBM Plex Sans"/>
              <a:sym typeface="IBM Plex Sans"/>
            </a:endParaRPr>
          </a:p>
        </p:txBody>
      </p:sp>
      <p:sp>
        <p:nvSpPr>
          <p:cNvPr id="479" name="Google Shape;479;p60"/>
          <p:cNvSpPr txBox="1"/>
          <p:nvPr/>
        </p:nvSpPr>
        <p:spPr>
          <a:xfrm>
            <a:off x="12261340" y="6290999"/>
            <a:ext cx="1223700" cy="7695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2000"/>
              </a:spcAft>
              <a:buClr>
                <a:srgbClr val="000000"/>
              </a:buClr>
              <a:buSzPts val="5000"/>
              <a:buFont typeface="Arial"/>
              <a:buNone/>
            </a:pPr>
            <a:r>
              <a:rPr lang="en-US" sz="5000" b="1" i="0" u="none" strike="noStrike" cap="none">
                <a:solidFill>
                  <a:srgbClr val="16140C"/>
                </a:solidFill>
                <a:latin typeface="IBM Plex Sans"/>
                <a:ea typeface="IBM Plex Sans"/>
                <a:cs typeface="IBM Plex Sans"/>
                <a:sym typeface="IBM Plex Sans"/>
              </a:rPr>
              <a:t>6</a:t>
            </a:r>
            <a:endParaRPr sz="5000" b="1" i="0" u="none" strike="noStrike" cap="none">
              <a:solidFill>
                <a:srgbClr val="000000"/>
              </a:solidFill>
              <a:latin typeface="IBM Plex Sans"/>
              <a:ea typeface="IBM Plex Sans"/>
              <a:cs typeface="IBM Plex Sans"/>
              <a:sym typeface="IBM Plex Sans"/>
            </a:endParaRPr>
          </a:p>
        </p:txBody>
      </p:sp>
      <p:sp>
        <p:nvSpPr>
          <p:cNvPr id="480" name="Google Shape;480;p60"/>
          <p:cNvSpPr txBox="1">
            <a:spLocks noGrp="1"/>
          </p:cNvSpPr>
          <p:nvPr>
            <p:ph type="body" idx="2"/>
          </p:nvPr>
        </p:nvSpPr>
        <p:spPr>
          <a:xfrm>
            <a:off x="12258825" y="4553250"/>
            <a:ext cx="4722900" cy="1219200"/>
          </a:xfrm>
          <a:prstGeom prst="rect">
            <a:avLst/>
          </a:prstGeom>
          <a:noFill/>
          <a:ln>
            <a:noFill/>
          </a:ln>
        </p:spPr>
        <p:txBody>
          <a:bodyPr spcFirstLastPara="1" wrap="square" lIns="0" tIns="0" rIns="0" bIns="0" anchor="t" anchorCtr="0">
            <a:normAutofit/>
          </a:bodyPr>
          <a:lstStyle>
            <a:lvl1pPr marL="457200" marR="0" lvl="0" indent="-317500" algn="l" rtl="0">
              <a:lnSpc>
                <a:spcPct val="100000"/>
              </a:lnSpc>
              <a:spcBef>
                <a:spcPts val="0"/>
              </a:spcBef>
              <a:spcAft>
                <a:spcPts val="0"/>
              </a:spcAft>
              <a:buClr>
                <a:srgbClr val="000000"/>
              </a:buClr>
              <a:buSzPts val="1400"/>
              <a:buFont typeface="IBM Plex Sans"/>
              <a:buChar char="●"/>
              <a:defRPr sz="1400" b="0" i="0" u="none" strike="noStrike" cap="none">
                <a:solidFill>
                  <a:srgbClr val="000000"/>
                </a:solidFill>
                <a:latin typeface="IBM Plex Sans"/>
                <a:ea typeface="IBM Plex Sans"/>
                <a:cs typeface="IBM Plex Sans"/>
                <a:sym typeface="IBM Plex Sans"/>
              </a:defRPr>
            </a:lvl1pPr>
            <a:lvl2pPr marL="914400" marR="0" lvl="1"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2pPr>
            <a:lvl3pPr marL="1371600" marR="0" lvl="2"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3pPr>
            <a:lvl4pPr marL="1828800" marR="0" lvl="3"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4pPr>
            <a:lvl5pPr marL="2286000" marR="0" lvl="4"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5pPr>
            <a:lvl6pPr marL="2743200" marR="0" lvl="5"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6pPr>
            <a:lvl7pPr marL="3200400" marR="0" lvl="6"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7pPr>
            <a:lvl8pPr marL="3657600" marR="0" lvl="7"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8pPr>
            <a:lvl9pPr marL="4114800" marR="0" lvl="8"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9pPr>
          </a:lstStyle>
          <a:p>
            <a:endParaRPr/>
          </a:p>
        </p:txBody>
      </p:sp>
      <p:sp>
        <p:nvSpPr>
          <p:cNvPr id="481" name="Google Shape;481;p60"/>
          <p:cNvSpPr txBox="1">
            <a:spLocks noGrp="1"/>
          </p:cNvSpPr>
          <p:nvPr>
            <p:ph type="title" idx="3"/>
          </p:nvPr>
        </p:nvSpPr>
        <p:spPr>
          <a:xfrm>
            <a:off x="12261578" y="3748375"/>
            <a:ext cx="4722900" cy="492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cxnSp>
        <p:nvCxnSpPr>
          <p:cNvPr id="482" name="Google Shape;482;p60"/>
          <p:cNvCxnSpPr/>
          <p:nvPr/>
        </p:nvCxnSpPr>
        <p:spPr>
          <a:xfrm>
            <a:off x="12258975" y="4383026"/>
            <a:ext cx="4722900" cy="0"/>
          </a:xfrm>
          <a:prstGeom prst="straightConnector1">
            <a:avLst/>
          </a:prstGeom>
          <a:noFill/>
          <a:ln w="9525" cap="flat" cmpd="sng">
            <a:solidFill>
              <a:srgbClr val="16140C"/>
            </a:solidFill>
            <a:prstDash val="solid"/>
            <a:round/>
            <a:headEnd type="none" w="sm" len="sm"/>
            <a:tailEnd type="none" w="sm" len="sm"/>
          </a:ln>
        </p:spPr>
      </p:cxnSp>
      <p:sp>
        <p:nvSpPr>
          <p:cNvPr id="483" name="Google Shape;483;p60"/>
          <p:cNvSpPr txBox="1">
            <a:spLocks noGrp="1"/>
          </p:cNvSpPr>
          <p:nvPr>
            <p:ph type="body" idx="4"/>
          </p:nvPr>
        </p:nvSpPr>
        <p:spPr>
          <a:xfrm>
            <a:off x="6699175" y="4540463"/>
            <a:ext cx="4722900" cy="1219200"/>
          </a:xfrm>
          <a:prstGeom prst="rect">
            <a:avLst/>
          </a:prstGeom>
          <a:noFill/>
          <a:ln>
            <a:noFill/>
          </a:ln>
        </p:spPr>
        <p:txBody>
          <a:bodyPr spcFirstLastPara="1" wrap="square" lIns="0" tIns="0" rIns="0" bIns="0" anchor="t" anchorCtr="0">
            <a:normAutofit/>
          </a:bodyPr>
          <a:lstStyle>
            <a:lvl1pPr marL="457200" marR="0" lvl="0" indent="-317500" algn="l" rtl="0">
              <a:lnSpc>
                <a:spcPct val="100000"/>
              </a:lnSpc>
              <a:spcBef>
                <a:spcPts val="0"/>
              </a:spcBef>
              <a:spcAft>
                <a:spcPts val="0"/>
              </a:spcAft>
              <a:buClr>
                <a:srgbClr val="000000"/>
              </a:buClr>
              <a:buSzPts val="1400"/>
              <a:buFont typeface="IBM Plex Sans"/>
              <a:buChar char="●"/>
              <a:defRPr sz="1400" b="0" i="0" u="none" strike="noStrike" cap="none">
                <a:solidFill>
                  <a:srgbClr val="000000"/>
                </a:solidFill>
                <a:latin typeface="IBM Plex Sans"/>
                <a:ea typeface="IBM Plex Sans"/>
                <a:cs typeface="IBM Plex Sans"/>
                <a:sym typeface="IBM Plex Sans"/>
              </a:defRPr>
            </a:lvl1pPr>
            <a:lvl2pPr marL="914400" marR="0" lvl="1"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2pPr>
            <a:lvl3pPr marL="1371600" marR="0" lvl="2"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3pPr>
            <a:lvl4pPr marL="1828800" marR="0" lvl="3"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4pPr>
            <a:lvl5pPr marL="2286000" marR="0" lvl="4"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5pPr>
            <a:lvl6pPr marL="2743200" marR="0" lvl="5"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6pPr>
            <a:lvl7pPr marL="3200400" marR="0" lvl="6"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7pPr>
            <a:lvl8pPr marL="3657600" marR="0" lvl="7"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8pPr>
            <a:lvl9pPr marL="4114800" marR="0" lvl="8"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9pPr>
          </a:lstStyle>
          <a:p>
            <a:endParaRPr/>
          </a:p>
        </p:txBody>
      </p:sp>
      <p:sp>
        <p:nvSpPr>
          <p:cNvPr id="484" name="Google Shape;484;p60"/>
          <p:cNvSpPr txBox="1">
            <a:spLocks noGrp="1"/>
          </p:cNvSpPr>
          <p:nvPr>
            <p:ph type="title" idx="5"/>
          </p:nvPr>
        </p:nvSpPr>
        <p:spPr>
          <a:xfrm>
            <a:off x="6701928" y="3735588"/>
            <a:ext cx="4722900" cy="492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cxnSp>
        <p:nvCxnSpPr>
          <p:cNvPr id="485" name="Google Shape;485;p60"/>
          <p:cNvCxnSpPr/>
          <p:nvPr/>
        </p:nvCxnSpPr>
        <p:spPr>
          <a:xfrm>
            <a:off x="6699325" y="4370238"/>
            <a:ext cx="4722900" cy="0"/>
          </a:xfrm>
          <a:prstGeom prst="straightConnector1">
            <a:avLst/>
          </a:prstGeom>
          <a:noFill/>
          <a:ln w="9525" cap="flat" cmpd="sng">
            <a:solidFill>
              <a:srgbClr val="16140C"/>
            </a:solidFill>
            <a:prstDash val="solid"/>
            <a:round/>
            <a:headEnd type="none" w="sm" len="sm"/>
            <a:tailEnd type="none" w="sm" len="sm"/>
          </a:ln>
        </p:spPr>
      </p:cxnSp>
      <p:sp>
        <p:nvSpPr>
          <p:cNvPr id="486" name="Google Shape;486;p60"/>
          <p:cNvSpPr txBox="1">
            <a:spLocks noGrp="1"/>
          </p:cNvSpPr>
          <p:nvPr>
            <p:ph type="body" idx="6"/>
          </p:nvPr>
        </p:nvSpPr>
        <p:spPr>
          <a:xfrm>
            <a:off x="1142275" y="7923918"/>
            <a:ext cx="4722900" cy="1219200"/>
          </a:xfrm>
          <a:prstGeom prst="rect">
            <a:avLst/>
          </a:prstGeom>
          <a:noFill/>
          <a:ln>
            <a:noFill/>
          </a:ln>
        </p:spPr>
        <p:txBody>
          <a:bodyPr spcFirstLastPara="1" wrap="square" lIns="0" tIns="0" rIns="0" bIns="0" anchor="t" anchorCtr="0">
            <a:normAutofit/>
          </a:bodyPr>
          <a:lstStyle>
            <a:lvl1pPr marL="457200" marR="0" lvl="0" indent="-317500" algn="l" rtl="0">
              <a:lnSpc>
                <a:spcPct val="100000"/>
              </a:lnSpc>
              <a:spcBef>
                <a:spcPts val="0"/>
              </a:spcBef>
              <a:spcAft>
                <a:spcPts val="0"/>
              </a:spcAft>
              <a:buClr>
                <a:srgbClr val="000000"/>
              </a:buClr>
              <a:buSzPts val="1400"/>
              <a:buFont typeface="IBM Plex Sans"/>
              <a:buChar char="●"/>
              <a:defRPr sz="1400" b="0" i="0" u="none" strike="noStrike" cap="none">
                <a:solidFill>
                  <a:srgbClr val="000000"/>
                </a:solidFill>
                <a:latin typeface="IBM Plex Sans"/>
                <a:ea typeface="IBM Plex Sans"/>
                <a:cs typeface="IBM Plex Sans"/>
                <a:sym typeface="IBM Plex Sans"/>
              </a:defRPr>
            </a:lvl1pPr>
            <a:lvl2pPr marL="914400" marR="0" lvl="1"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2pPr>
            <a:lvl3pPr marL="1371600" marR="0" lvl="2"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3pPr>
            <a:lvl4pPr marL="1828800" marR="0" lvl="3"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4pPr>
            <a:lvl5pPr marL="2286000" marR="0" lvl="4"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5pPr>
            <a:lvl6pPr marL="2743200" marR="0" lvl="5"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6pPr>
            <a:lvl7pPr marL="3200400" marR="0" lvl="6"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7pPr>
            <a:lvl8pPr marL="3657600" marR="0" lvl="7"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8pPr>
            <a:lvl9pPr marL="4114800" marR="0" lvl="8"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9pPr>
          </a:lstStyle>
          <a:p>
            <a:endParaRPr/>
          </a:p>
        </p:txBody>
      </p:sp>
      <p:sp>
        <p:nvSpPr>
          <p:cNvPr id="487" name="Google Shape;487;p60"/>
          <p:cNvSpPr txBox="1">
            <a:spLocks noGrp="1"/>
          </p:cNvSpPr>
          <p:nvPr>
            <p:ph type="title" idx="7"/>
          </p:nvPr>
        </p:nvSpPr>
        <p:spPr>
          <a:xfrm>
            <a:off x="1145028" y="7092975"/>
            <a:ext cx="4722900" cy="4926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cxnSp>
        <p:nvCxnSpPr>
          <p:cNvPr id="488" name="Google Shape;488;p60"/>
          <p:cNvCxnSpPr/>
          <p:nvPr/>
        </p:nvCxnSpPr>
        <p:spPr>
          <a:xfrm>
            <a:off x="1142425" y="7753694"/>
            <a:ext cx="4722900" cy="0"/>
          </a:xfrm>
          <a:prstGeom prst="straightConnector1">
            <a:avLst/>
          </a:prstGeom>
          <a:noFill/>
          <a:ln w="9525" cap="flat" cmpd="sng">
            <a:solidFill>
              <a:srgbClr val="16140C"/>
            </a:solidFill>
            <a:prstDash val="solid"/>
            <a:round/>
            <a:headEnd type="none" w="sm" len="sm"/>
            <a:tailEnd type="none" w="sm" len="sm"/>
          </a:ln>
        </p:spPr>
      </p:cxnSp>
      <p:sp>
        <p:nvSpPr>
          <p:cNvPr id="489" name="Google Shape;489;p60"/>
          <p:cNvSpPr txBox="1">
            <a:spLocks noGrp="1"/>
          </p:cNvSpPr>
          <p:nvPr>
            <p:ph type="body" idx="8"/>
          </p:nvPr>
        </p:nvSpPr>
        <p:spPr>
          <a:xfrm>
            <a:off x="12258825" y="7941318"/>
            <a:ext cx="4722900" cy="1219200"/>
          </a:xfrm>
          <a:prstGeom prst="rect">
            <a:avLst/>
          </a:prstGeom>
          <a:noFill/>
          <a:ln>
            <a:noFill/>
          </a:ln>
        </p:spPr>
        <p:txBody>
          <a:bodyPr spcFirstLastPara="1" wrap="square" lIns="0" tIns="0" rIns="0" bIns="0" anchor="t" anchorCtr="0">
            <a:normAutofit/>
          </a:bodyPr>
          <a:lstStyle>
            <a:lvl1pPr marL="457200" marR="0" lvl="0" indent="-317500" algn="l" rtl="0">
              <a:lnSpc>
                <a:spcPct val="100000"/>
              </a:lnSpc>
              <a:spcBef>
                <a:spcPts val="0"/>
              </a:spcBef>
              <a:spcAft>
                <a:spcPts val="0"/>
              </a:spcAft>
              <a:buClr>
                <a:srgbClr val="000000"/>
              </a:buClr>
              <a:buSzPts val="1400"/>
              <a:buFont typeface="IBM Plex Sans"/>
              <a:buChar char="●"/>
              <a:defRPr sz="1400" b="0" i="0" u="none" strike="noStrike" cap="none">
                <a:solidFill>
                  <a:srgbClr val="000000"/>
                </a:solidFill>
                <a:latin typeface="IBM Plex Sans"/>
                <a:ea typeface="IBM Plex Sans"/>
                <a:cs typeface="IBM Plex Sans"/>
                <a:sym typeface="IBM Plex Sans"/>
              </a:defRPr>
            </a:lvl1pPr>
            <a:lvl2pPr marL="914400" marR="0" lvl="1"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2pPr>
            <a:lvl3pPr marL="1371600" marR="0" lvl="2"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3pPr>
            <a:lvl4pPr marL="1828800" marR="0" lvl="3"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4pPr>
            <a:lvl5pPr marL="2286000" marR="0" lvl="4"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5pPr>
            <a:lvl6pPr marL="2743200" marR="0" lvl="5"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6pPr>
            <a:lvl7pPr marL="3200400" marR="0" lvl="6"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7pPr>
            <a:lvl8pPr marL="3657600" marR="0" lvl="7"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8pPr>
            <a:lvl9pPr marL="4114800" marR="0" lvl="8"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9pPr>
          </a:lstStyle>
          <a:p>
            <a:endParaRPr/>
          </a:p>
        </p:txBody>
      </p:sp>
      <p:sp>
        <p:nvSpPr>
          <p:cNvPr id="490" name="Google Shape;490;p60"/>
          <p:cNvSpPr txBox="1">
            <a:spLocks noGrp="1"/>
          </p:cNvSpPr>
          <p:nvPr>
            <p:ph type="title" idx="9"/>
          </p:nvPr>
        </p:nvSpPr>
        <p:spPr>
          <a:xfrm>
            <a:off x="12261578" y="7110375"/>
            <a:ext cx="4722900" cy="4926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cxnSp>
        <p:nvCxnSpPr>
          <p:cNvPr id="491" name="Google Shape;491;p60"/>
          <p:cNvCxnSpPr/>
          <p:nvPr/>
        </p:nvCxnSpPr>
        <p:spPr>
          <a:xfrm>
            <a:off x="12258975" y="7771094"/>
            <a:ext cx="4722900" cy="0"/>
          </a:xfrm>
          <a:prstGeom prst="straightConnector1">
            <a:avLst/>
          </a:prstGeom>
          <a:noFill/>
          <a:ln w="9525" cap="flat" cmpd="sng">
            <a:solidFill>
              <a:srgbClr val="16140C"/>
            </a:solidFill>
            <a:prstDash val="solid"/>
            <a:round/>
            <a:headEnd type="none" w="sm" len="sm"/>
            <a:tailEnd type="none" w="sm" len="sm"/>
          </a:ln>
        </p:spPr>
      </p:cxnSp>
      <p:sp>
        <p:nvSpPr>
          <p:cNvPr id="492" name="Google Shape;492;p60"/>
          <p:cNvSpPr txBox="1">
            <a:spLocks noGrp="1"/>
          </p:cNvSpPr>
          <p:nvPr>
            <p:ph type="body" idx="13"/>
          </p:nvPr>
        </p:nvSpPr>
        <p:spPr>
          <a:xfrm>
            <a:off x="6699175" y="7928531"/>
            <a:ext cx="4722900" cy="1219200"/>
          </a:xfrm>
          <a:prstGeom prst="rect">
            <a:avLst/>
          </a:prstGeom>
          <a:noFill/>
          <a:ln>
            <a:noFill/>
          </a:ln>
        </p:spPr>
        <p:txBody>
          <a:bodyPr spcFirstLastPara="1" wrap="square" lIns="0" tIns="0" rIns="0" bIns="0" anchor="t" anchorCtr="0">
            <a:normAutofit/>
          </a:bodyPr>
          <a:lstStyle>
            <a:lvl1pPr marL="457200" marR="0" lvl="0" indent="-317500" algn="l" rtl="0">
              <a:lnSpc>
                <a:spcPct val="100000"/>
              </a:lnSpc>
              <a:spcBef>
                <a:spcPts val="0"/>
              </a:spcBef>
              <a:spcAft>
                <a:spcPts val="0"/>
              </a:spcAft>
              <a:buClr>
                <a:srgbClr val="000000"/>
              </a:buClr>
              <a:buSzPts val="1400"/>
              <a:buFont typeface="IBM Plex Sans"/>
              <a:buChar char="●"/>
              <a:defRPr sz="1400" b="0" i="0" u="none" strike="noStrike" cap="none">
                <a:solidFill>
                  <a:srgbClr val="000000"/>
                </a:solidFill>
                <a:latin typeface="IBM Plex Sans"/>
                <a:ea typeface="IBM Plex Sans"/>
                <a:cs typeface="IBM Plex Sans"/>
                <a:sym typeface="IBM Plex Sans"/>
              </a:defRPr>
            </a:lvl1pPr>
            <a:lvl2pPr marL="914400" marR="0" lvl="1"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2pPr>
            <a:lvl3pPr marL="1371600" marR="0" lvl="2"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3pPr>
            <a:lvl4pPr marL="1828800" marR="0" lvl="3"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4pPr>
            <a:lvl5pPr marL="2286000" marR="0" lvl="4"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5pPr>
            <a:lvl6pPr marL="2743200" marR="0" lvl="5"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6pPr>
            <a:lvl7pPr marL="3200400" marR="0" lvl="6"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7pPr>
            <a:lvl8pPr marL="3657600" marR="0" lvl="7"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8pPr>
            <a:lvl9pPr marL="4114800" marR="0" lvl="8" indent="-355600" algn="l" rtl="0">
              <a:lnSpc>
                <a:spcPct val="100000"/>
              </a:lnSpc>
              <a:spcBef>
                <a:spcPts val="0"/>
              </a:spcBef>
              <a:spcAft>
                <a:spcPts val="0"/>
              </a:spcAft>
              <a:buClr>
                <a:srgbClr val="000000"/>
              </a:buClr>
              <a:buSzPts val="2000"/>
              <a:buFont typeface="IBM Plex Sans"/>
              <a:buChar char="■"/>
              <a:defRPr sz="2000" b="0" i="0" u="none" strike="noStrike" cap="none">
                <a:solidFill>
                  <a:srgbClr val="000000"/>
                </a:solidFill>
                <a:latin typeface="IBM Plex Sans"/>
                <a:ea typeface="IBM Plex Sans"/>
                <a:cs typeface="IBM Plex Sans"/>
                <a:sym typeface="IBM Plex Sans"/>
              </a:defRPr>
            </a:lvl9pPr>
          </a:lstStyle>
          <a:p>
            <a:endParaRPr/>
          </a:p>
        </p:txBody>
      </p:sp>
      <p:sp>
        <p:nvSpPr>
          <p:cNvPr id="493" name="Google Shape;493;p60"/>
          <p:cNvSpPr txBox="1">
            <a:spLocks noGrp="1"/>
          </p:cNvSpPr>
          <p:nvPr>
            <p:ph type="title" idx="14"/>
          </p:nvPr>
        </p:nvSpPr>
        <p:spPr>
          <a:xfrm>
            <a:off x="6701928" y="7097588"/>
            <a:ext cx="4722900" cy="4926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cxnSp>
        <p:nvCxnSpPr>
          <p:cNvPr id="494" name="Google Shape;494;p60"/>
          <p:cNvCxnSpPr/>
          <p:nvPr/>
        </p:nvCxnSpPr>
        <p:spPr>
          <a:xfrm>
            <a:off x="6699325" y="7758307"/>
            <a:ext cx="4722900" cy="0"/>
          </a:xfrm>
          <a:prstGeom prst="straightConnector1">
            <a:avLst/>
          </a:prstGeom>
          <a:noFill/>
          <a:ln w="9525" cap="flat" cmpd="sng">
            <a:solidFill>
              <a:srgbClr val="16140C"/>
            </a:solidFill>
            <a:prstDash val="solid"/>
            <a:round/>
            <a:headEnd type="none" w="sm" len="sm"/>
            <a:tailEnd type="none" w="sm" len="sm"/>
          </a:ln>
        </p:spPr>
      </p:cxnSp>
      <p:sp>
        <p:nvSpPr>
          <p:cNvPr id="495" name="Google Shape;495;p60"/>
          <p:cNvSpPr txBox="1">
            <a:spLocks noGrp="1"/>
          </p:cNvSpPr>
          <p:nvPr>
            <p:ph type="title" idx="15"/>
          </p:nvPr>
        </p:nvSpPr>
        <p:spPr>
          <a:xfrm>
            <a:off x="1143000" y="1143000"/>
            <a:ext cx="15998700" cy="646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2pPr>
            <a:lvl3pPr marR="0" lvl="2"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3pPr>
            <a:lvl4pPr marR="0" lvl="3"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4pPr>
            <a:lvl5pPr marR="0" lvl="4"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5pPr>
            <a:lvl6pPr marR="0" lvl="5"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6pPr>
            <a:lvl7pPr marR="0" lvl="6"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7pPr>
            <a:lvl8pPr marR="0" lvl="7"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8pPr>
            <a:lvl9pPr marR="0" lvl="8"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List | Six Lines">
  <p:cSld name="TITLE_AND_BODY_4_1_1_1_1_1_1_1_1_1_1_1_1_1_1_1_1_1_1_1_1_1_1_1">
    <p:bg>
      <p:bgPr>
        <a:solidFill>
          <a:schemeClr val="lt1"/>
        </a:solidFill>
        <a:effectLst/>
      </p:bgPr>
    </p:bg>
    <p:spTree>
      <p:nvGrpSpPr>
        <p:cNvPr id="1" name="Shape 496"/>
        <p:cNvGrpSpPr/>
        <p:nvPr/>
      </p:nvGrpSpPr>
      <p:grpSpPr>
        <a:xfrm>
          <a:off x="0" y="0"/>
          <a:ext cx="0" cy="0"/>
          <a:chOff x="0" y="0"/>
          <a:chExt cx="0" cy="0"/>
        </a:xfrm>
      </p:grpSpPr>
      <p:sp>
        <p:nvSpPr>
          <p:cNvPr id="497" name="Google Shape;497;p61"/>
          <p:cNvSpPr txBox="1">
            <a:spLocks noGrp="1"/>
          </p:cNvSpPr>
          <p:nvPr>
            <p:ph type="title"/>
          </p:nvPr>
        </p:nvSpPr>
        <p:spPr>
          <a:xfrm>
            <a:off x="3922025" y="7420284"/>
            <a:ext cx="4740600" cy="10158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498" name="Google Shape;498;p61"/>
          <p:cNvSpPr txBox="1">
            <a:spLocks noGrp="1"/>
          </p:cNvSpPr>
          <p:nvPr>
            <p:ph type="title" idx="2"/>
          </p:nvPr>
        </p:nvSpPr>
        <p:spPr>
          <a:xfrm>
            <a:off x="1146475" y="5249850"/>
            <a:ext cx="2411700" cy="4926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499" name="Google Shape;499;p61"/>
          <p:cNvSpPr txBox="1">
            <a:spLocks noGrp="1"/>
          </p:cNvSpPr>
          <p:nvPr>
            <p:ph type="title" idx="3"/>
          </p:nvPr>
        </p:nvSpPr>
        <p:spPr>
          <a:xfrm>
            <a:off x="3922100" y="5300425"/>
            <a:ext cx="4740600" cy="10158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500" name="Google Shape;500;p61"/>
          <p:cNvSpPr txBox="1">
            <a:spLocks noGrp="1"/>
          </p:cNvSpPr>
          <p:nvPr>
            <p:ph type="title" idx="4"/>
          </p:nvPr>
        </p:nvSpPr>
        <p:spPr>
          <a:xfrm>
            <a:off x="1147737" y="3155500"/>
            <a:ext cx="2411700" cy="4926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cxnSp>
        <p:nvCxnSpPr>
          <p:cNvPr id="501" name="Google Shape;501;p61"/>
          <p:cNvCxnSpPr/>
          <p:nvPr/>
        </p:nvCxnSpPr>
        <p:spPr>
          <a:xfrm>
            <a:off x="1145138" y="2971800"/>
            <a:ext cx="7518900" cy="0"/>
          </a:xfrm>
          <a:prstGeom prst="straightConnector1">
            <a:avLst/>
          </a:prstGeom>
          <a:noFill/>
          <a:ln w="9525" cap="flat" cmpd="sng">
            <a:solidFill>
              <a:srgbClr val="16140C"/>
            </a:solidFill>
            <a:prstDash val="solid"/>
            <a:round/>
            <a:headEnd type="none" w="sm" len="sm"/>
            <a:tailEnd type="none" w="sm" len="sm"/>
          </a:ln>
        </p:spPr>
      </p:cxnSp>
      <p:cxnSp>
        <p:nvCxnSpPr>
          <p:cNvPr id="502" name="Google Shape;502;p61"/>
          <p:cNvCxnSpPr/>
          <p:nvPr/>
        </p:nvCxnSpPr>
        <p:spPr>
          <a:xfrm>
            <a:off x="1145063" y="5050713"/>
            <a:ext cx="7518900" cy="0"/>
          </a:xfrm>
          <a:prstGeom prst="straightConnector1">
            <a:avLst/>
          </a:prstGeom>
          <a:noFill/>
          <a:ln w="9525" cap="flat" cmpd="sng">
            <a:solidFill>
              <a:srgbClr val="16140C"/>
            </a:solidFill>
            <a:prstDash val="solid"/>
            <a:round/>
            <a:headEnd type="none" w="sm" len="sm"/>
            <a:tailEnd type="none" w="sm" len="sm"/>
          </a:ln>
        </p:spPr>
      </p:cxnSp>
      <p:cxnSp>
        <p:nvCxnSpPr>
          <p:cNvPr id="503" name="Google Shape;503;p61"/>
          <p:cNvCxnSpPr/>
          <p:nvPr/>
        </p:nvCxnSpPr>
        <p:spPr>
          <a:xfrm>
            <a:off x="1145138" y="7129625"/>
            <a:ext cx="7518900" cy="0"/>
          </a:xfrm>
          <a:prstGeom prst="straightConnector1">
            <a:avLst/>
          </a:prstGeom>
          <a:noFill/>
          <a:ln w="9525" cap="flat" cmpd="sng">
            <a:solidFill>
              <a:srgbClr val="16140C"/>
            </a:solidFill>
            <a:prstDash val="solid"/>
            <a:round/>
            <a:headEnd type="none" w="sm" len="sm"/>
            <a:tailEnd type="none" w="sm" len="sm"/>
          </a:ln>
        </p:spPr>
      </p:cxnSp>
      <p:sp>
        <p:nvSpPr>
          <p:cNvPr id="504" name="Google Shape;504;p61"/>
          <p:cNvSpPr txBox="1">
            <a:spLocks noGrp="1"/>
          </p:cNvSpPr>
          <p:nvPr>
            <p:ph type="title" idx="5"/>
          </p:nvPr>
        </p:nvSpPr>
        <p:spPr>
          <a:xfrm>
            <a:off x="3923363" y="3206075"/>
            <a:ext cx="4740600" cy="10158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505" name="Google Shape;505;p61"/>
          <p:cNvSpPr txBox="1">
            <a:spLocks noGrp="1"/>
          </p:cNvSpPr>
          <p:nvPr>
            <p:ph type="title" idx="6"/>
          </p:nvPr>
        </p:nvSpPr>
        <p:spPr>
          <a:xfrm>
            <a:off x="1146400" y="7369709"/>
            <a:ext cx="2411700" cy="4926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506" name="Google Shape;506;p61"/>
          <p:cNvSpPr txBox="1">
            <a:spLocks noGrp="1"/>
          </p:cNvSpPr>
          <p:nvPr>
            <p:ph type="title" idx="7"/>
          </p:nvPr>
        </p:nvSpPr>
        <p:spPr>
          <a:xfrm>
            <a:off x="12400775" y="7420284"/>
            <a:ext cx="4740600" cy="10158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507" name="Google Shape;507;p61"/>
          <p:cNvSpPr txBox="1">
            <a:spLocks noGrp="1"/>
          </p:cNvSpPr>
          <p:nvPr>
            <p:ph type="title" idx="8"/>
          </p:nvPr>
        </p:nvSpPr>
        <p:spPr>
          <a:xfrm>
            <a:off x="9625225" y="5249850"/>
            <a:ext cx="2411700" cy="4926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508" name="Google Shape;508;p61"/>
          <p:cNvSpPr txBox="1">
            <a:spLocks noGrp="1"/>
          </p:cNvSpPr>
          <p:nvPr>
            <p:ph type="title" idx="9"/>
          </p:nvPr>
        </p:nvSpPr>
        <p:spPr>
          <a:xfrm>
            <a:off x="12400850" y="5300425"/>
            <a:ext cx="4740600" cy="10158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509" name="Google Shape;509;p61"/>
          <p:cNvSpPr txBox="1">
            <a:spLocks noGrp="1"/>
          </p:cNvSpPr>
          <p:nvPr>
            <p:ph type="title" idx="13"/>
          </p:nvPr>
        </p:nvSpPr>
        <p:spPr>
          <a:xfrm>
            <a:off x="9626487" y="3155500"/>
            <a:ext cx="2411700" cy="4926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cxnSp>
        <p:nvCxnSpPr>
          <p:cNvPr id="510" name="Google Shape;510;p61"/>
          <p:cNvCxnSpPr/>
          <p:nvPr/>
        </p:nvCxnSpPr>
        <p:spPr>
          <a:xfrm>
            <a:off x="9623888" y="2971800"/>
            <a:ext cx="7518900" cy="0"/>
          </a:xfrm>
          <a:prstGeom prst="straightConnector1">
            <a:avLst/>
          </a:prstGeom>
          <a:noFill/>
          <a:ln w="9525" cap="flat" cmpd="sng">
            <a:solidFill>
              <a:srgbClr val="16140C"/>
            </a:solidFill>
            <a:prstDash val="solid"/>
            <a:round/>
            <a:headEnd type="none" w="sm" len="sm"/>
            <a:tailEnd type="none" w="sm" len="sm"/>
          </a:ln>
        </p:spPr>
      </p:cxnSp>
      <p:cxnSp>
        <p:nvCxnSpPr>
          <p:cNvPr id="511" name="Google Shape;511;p61"/>
          <p:cNvCxnSpPr/>
          <p:nvPr/>
        </p:nvCxnSpPr>
        <p:spPr>
          <a:xfrm>
            <a:off x="9623813" y="5050713"/>
            <a:ext cx="7518900" cy="0"/>
          </a:xfrm>
          <a:prstGeom prst="straightConnector1">
            <a:avLst/>
          </a:prstGeom>
          <a:noFill/>
          <a:ln w="9525" cap="flat" cmpd="sng">
            <a:solidFill>
              <a:srgbClr val="16140C"/>
            </a:solidFill>
            <a:prstDash val="solid"/>
            <a:round/>
            <a:headEnd type="none" w="sm" len="sm"/>
            <a:tailEnd type="none" w="sm" len="sm"/>
          </a:ln>
        </p:spPr>
      </p:cxnSp>
      <p:cxnSp>
        <p:nvCxnSpPr>
          <p:cNvPr id="512" name="Google Shape;512;p61"/>
          <p:cNvCxnSpPr/>
          <p:nvPr/>
        </p:nvCxnSpPr>
        <p:spPr>
          <a:xfrm>
            <a:off x="9623888" y="7129625"/>
            <a:ext cx="7518900" cy="0"/>
          </a:xfrm>
          <a:prstGeom prst="straightConnector1">
            <a:avLst/>
          </a:prstGeom>
          <a:noFill/>
          <a:ln w="9525" cap="flat" cmpd="sng">
            <a:solidFill>
              <a:srgbClr val="16140C"/>
            </a:solidFill>
            <a:prstDash val="solid"/>
            <a:round/>
            <a:headEnd type="none" w="sm" len="sm"/>
            <a:tailEnd type="none" w="sm" len="sm"/>
          </a:ln>
        </p:spPr>
      </p:cxnSp>
      <p:sp>
        <p:nvSpPr>
          <p:cNvPr id="513" name="Google Shape;513;p61"/>
          <p:cNvSpPr txBox="1">
            <a:spLocks noGrp="1"/>
          </p:cNvSpPr>
          <p:nvPr>
            <p:ph type="title" idx="14"/>
          </p:nvPr>
        </p:nvSpPr>
        <p:spPr>
          <a:xfrm>
            <a:off x="12402113" y="3206075"/>
            <a:ext cx="4740600" cy="10158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514" name="Google Shape;514;p61"/>
          <p:cNvSpPr txBox="1">
            <a:spLocks noGrp="1"/>
          </p:cNvSpPr>
          <p:nvPr>
            <p:ph type="title" idx="15"/>
          </p:nvPr>
        </p:nvSpPr>
        <p:spPr>
          <a:xfrm>
            <a:off x="9625150" y="7369709"/>
            <a:ext cx="2411700" cy="4926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1pPr>
            <a:lvl2pPr marR="0" lvl="1"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2pPr>
            <a:lvl3pPr marR="0" lvl="2"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3pPr>
            <a:lvl4pPr marR="0" lvl="3"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4pPr>
            <a:lvl5pPr marR="0" lvl="4"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5pPr>
            <a:lvl6pPr marR="0" lvl="5"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6pPr>
            <a:lvl7pPr marR="0" lvl="6"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7pPr>
            <a:lvl8pPr marR="0" lvl="7"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8pPr>
            <a:lvl9pPr marR="0" lvl="8" algn="ctr" rtl="0">
              <a:lnSpc>
                <a:spcPct val="100000"/>
              </a:lnSpc>
              <a:spcBef>
                <a:spcPts val="0"/>
              </a:spcBef>
              <a:spcAft>
                <a:spcPts val="0"/>
              </a:spcAft>
              <a:buClr>
                <a:srgbClr val="000000"/>
              </a:buClr>
              <a:buSzPts val="2400"/>
              <a:buFont typeface="IBM Plex Sans SemiBold"/>
              <a:buNone/>
              <a:defRPr sz="24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515" name="Google Shape;515;p61"/>
          <p:cNvSpPr txBox="1">
            <a:spLocks noGrp="1"/>
          </p:cNvSpPr>
          <p:nvPr>
            <p:ph type="title" idx="16"/>
          </p:nvPr>
        </p:nvSpPr>
        <p:spPr>
          <a:xfrm>
            <a:off x="1143000" y="1143000"/>
            <a:ext cx="15998700" cy="646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4200"/>
              <a:buFont typeface="IBM Plex Sans SemiBold"/>
              <a:buNone/>
              <a:defRPr sz="42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2pPr>
            <a:lvl3pPr marR="0" lvl="2"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3pPr>
            <a:lvl4pPr marR="0" lvl="3"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4pPr>
            <a:lvl5pPr marR="0" lvl="4"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5pPr>
            <a:lvl6pPr marR="0" lvl="5"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6pPr>
            <a:lvl7pPr marR="0" lvl="6"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7pPr>
            <a:lvl8pPr marR="0" lvl="7"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8pPr>
            <a:lvl9pPr marR="0" lvl="8" algn="l" rtl="0">
              <a:lnSpc>
                <a:spcPct val="100000"/>
              </a:lnSpc>
              <a:spcBef>
                <a:spcPts val="0"/>
              </a:spcBef>
              <a:spcAft>
                <a:spcPts val="0"/>
              </a:spcAft>
              <a:buClr>
                <a:srgbClr val="000000"/>
              </a:buClr>
              <a:buSzPts val="4200"/>
              <a:buFont typeface="Playfair Display SemiBold"/>
              <a:buNone/>
              <a:defRPr sz="4200" b="0" i="0" u="none" strike="noStrike" cap="none">
                <a:solidFill>
                  <a:srgbClr val="000000"/>
                </a:solidFill>
                <a:latin typeface="Playfair Display SemiBold"/>
                <a:ea typeface="Playfair Display SemiBold"/>
                <a:cs typeface="Playfair Display SemiBold"/>
                <a:sym typeface="Playfair Display SemiBold"/>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01 Title | Full picture (Left)">
  <p:cSld name="TITLE_AND_BODY_1_1_1_1_1">
    <p:bg>
      <p:bgPr>
        <a:solidFill>
          <a:schemeClr val="lt1"/>
        </a:solidFill>
        <a:effectLst/>
      </p:bgPr>
    </p:bg>
    <p:spTree>
      <p:nvGrpSpPr>
        <p:cNvPr id="1" name="Shape 29"/>
        <p:cNvGrpSpPr/>
        <p:nvPr/>
      </p:nvGrpSpPr>
      <p:grpSpPr>
        <a:xfrm>
          <a:off x="0" y="0"/>
          <a:ext cx="0" cy="0"/>
          <a:chOff x="0" y="0"/>
          <a:chExt cx="0" cy="0"/>
        </a:xfrm>
      </p:grpSpPr>
      <p:sp>
        <p:nvSpPr>
          <p:cNvPr id="30" name="Google Shape;30;p8"/>
          <p:cNvSpPr>
            <a:spLocks noGrp="1"/>
          </p:cNvSpPr>
          <p:nvPr>
            <p:ph type="pic" idx="2"/>
          </p:nvPr>
        </p:nvSpPr>
        <p:spPr>
          <a:xfrm>
            <a:off x="7710150" y="7049850"/>
            <a:ext cx="2094000" cy="2094000"/>
          </a:xfrm>
          <a:prstGeom prst="ellipse">
            <a:avLst/>
          </a:prstGeom>
          <a:noFill/>
          <a:ln>
            <a:noFill/>
          </a:ln>
        </p:spPr>
      </p:sp>
      <p:sp>
        <p:nvSpPr>
          <p:cNvPr id="31" name="Google Shape;31;p8"/>
          <p:cNvSpPr/>
          <p:nvPr/>
        </p:nvSpPr>
        <p:spPr>
          <a:xfrm>
            <a:off x="15661863" y="8106200"/>
            <a:ext cx="1417230" cy="1013071"/>
          </a:xfrm>
          <a:custGeom>
            <a:avLst/>
            <a:gdLst/>
            <a:ahLst/>
            <a:cxnLst/>
            <a:rect l="l" t="t" r="r" b="b"/>
            <a:pathLst>
              <a:path w="21600" h="21588" extrusionOk="0">
                <a:moveTo>
                  <a:pt x="4770" y="0"/>
                </a:moveTo>
                <a:cubicBezTo>
                  <a:pt x="4770" y="2139"/>
                  <a:pt x="6012" y="3878"/>
                  <a:pt x="7548" y="3878"/>
                </a:cubicBezTo>
                <a:cubicBezTo>
                  <a:pt x="9083" y="3878"/>
                  <a:pt x="10324" y="2139"/>
                  <a:pt x="10324" y="0"/>
                </a:cubicBezTo>
                <a:lnTo>
                  <a:pt x="4770" y="0"/>
                </a:lnTo>
                <a:close/>
                <a:moveTo>
                  <a:pt x="11259" y="0"/>
                </a:moveTo>
                <a:lnTo>
                  <a:pt x="11259" y="9404"/>
                </a:lnTo>
                <a:lnTo>
                  <a:pt x="16829" y="0"/>
                </a:lnTo>
                <a:lnTo>
                  <a:pt x="11259" y="0"/>
                </a:lnTo>
                <a:close/>
                <a:moveTo>
                  <a:pt x="10324" y="3368"/>
                </a:moveTo>
                <a:lnTo>
                  <a:pt x="4770" y="12772"/>
                </a:lnTo>
                <a:lnTo>
                  <a:pt x="10324" y="12772"/>
                </a:lnTo>
                <a:lnTo>
                  <a:pt x="10324" y="3368"/>
                </a:lnTo>
                <a:close/>
                <a:moveTo>
                  <a:pt x="14046" y="8848"/>
                </a:moveTo>
                <a:cubicBezTo>
                  <a:pt x="12507" y="8848"/>
                  <a:pt x="11259" y="10588"/>
                  <a:pt x="11259" y="12727"/>
                </a:cubicBezTo>
                <a:lnTo>
                  <a:pt x="16829" y="12727"/>
                </a:lnTo>
                <a:cubicBezTo>
                  <a:pt x="16829" y="10588"/>
                  <a:pt x="15581" y="8848"/>
                  <a:pt x="14046" y="8848"/>
                </a:cubicBezTo>
                <a:close/>
                <a:moveTo>
                  <a:pt x="11674" y="15788"/>
                </a:moveTo>
                <a:lnTo>
                  <a:pt x="11674" y="18082"/>
                </a:lnTo>
                <a:cubicBezTo>
                  <a:pt x="11442" y="17708"/>
                  <a:pt x="11105" y="17494"/>
                  <a:pt x="10745" y="17500"/>
                </a:cubicBezTo>
                <a:cubicBezTo>
                  <a:pt x="10016" y="17500"/>
                  <a:pt x="9348" y="18285"/>
                  <a:pt x="9348" y="19530"/>
                </a:cubicBezTo>
                <a:cubicBezTo>
                  <a:pt x="9348" y="20763"/>
                  <a:pt x="10029" y="21554"/>
                  <a:pt x="10740" y="21547"/>
                </a:cubicBezTo>
                <a:cubicBezTo>
                  <a:pt x="11105" y="21554"/>
                  <a:pt x="11446" y="21328"/>
                  <a:pt x="11674" y="20936"/>
                </a:cubicBezTo>
                <a:lnTo>
                  <a:pt x="11674" y="21475"/>
                </a:lnTo>
                <a:lnTo>
                  <a:pt x="12268" y="21475"/>
                </a:lnTo>
                <a:lnTo>
                  <a:pt x="12268" y="15788"/>
                </a:lnTo>
                <a:lnTo>
                  <a:pt x="11674" y="15788"/>
                </a:lnTo>
                <a:close/>
                <a:moveTo>
                  <a:pt x="19002" y="15788"/>
                </a:moveTo>
                <a:lnTo>
                  <a:pt x="19002" y="21486"/>
                </a:lnTo>
                <a:lnTo>
                  <a:pt x="19594" y="21486"/>
                </a:lnTo>
                <a:lnTo>
                  <a:pt x="19594" y="20479"/>
                </a:lnTo>
                <a:lnTo>
                  <a:pt x="20064" y="19750"/>
                </a:lnTo>
                <a:lnTo>
                  <a:pt x="20932" y="21486"/>
                </a:lnTo>
                <a:lnTo>
                  <a:pt x="21600" y="21486"/>
                </a:lnTo>
                <a:lnTo>
                  <a:pt x="20484" y="19253"/>
                </a:lnTo>
                <a:lnTo>
                  <a:pt x="21568" y="17579"/>
                </a:lnTo>
                <a:lnTo>
                  <a:pt x="20854" y="17579"/>
                </a:lnTo>
                <a:lnTo>
                  <a:pt x="19594" y="19524"/>
                </a:lnTo>
                <a:lnTo>
                  <a:pt x="19594" y="15788"/>
                </a:lnTo>
                <a:lnTo>
                  <a:pt x="19002" y="15788"/>
                </a:lnTo>
                <a:close/>
                <a:moveTo>
                  <a:pt x="4245" y="17496"/>
                </a:moveTo>
                <a:cubicBezTo>
                  <a:pt x="3454" y="17515"/>
                  <a:pt x="2827" y="18429"/>
                  <a:pt x="2840" y="19528"/>
                </a:cubicBezTo>
                <a:cubicBezTo>
                  <a:pt x="2840" y="20689"/>
                  <a:pt x="3445" y="21554"/>
                  <a:pt x="4381" y="21554"/>
                </a:cubicBezTo>
                <a:cubicBezTo>
                  <a:pt x="4928" y="21554"/>
                  <a:pt x="5278" y="21283"/>
                  <a:pt x="5530" y="20921"/>
                </a:cubicBezTo>
                <a:lnTo>
                  <a:pt x="5150" y="20345"/>
                </a:lnTo>
                <a:cubicBezTo>
                  <a:pt x="4942" y="20622"/>
                  <a:pt x="4663" y="20762"/>
                  <a:pt x="4376" y="20756"/>
                </a:cubicBezTo>
                <a:cubicBezTo>
                  <a:pt x="3877" y="20756"/>
                  <a:pt x="3596" y="20400"/>
                  <a:pt x="3512" y="19841"/>
                </a:cubicBezTo>
                <a:lnTo>
                  <a:pt x="5702" y="19841"/>
                </a:lnTo>
                <a:cubicBezTo>
                  <a:pt x="5747" y="18478"/>
                  <a:pt x="5220" y="17496"/>
                  <a:pt x="4293" y="17496"/>
                </a:cubicBezTo>
                <a:lnTo>
                  <a:pt x="4245" y="17496"/>
                </a:lnTo>
                <a:close/>
                <a:moveTo>
                  <a:pt x="7548" y="17496"/>
                </a:moveTo>
                <a:cubicBezTo>
                  <a:pt x="6843" y="17496"/>
                  <a:pt x="6249" y="18137"/>
                  <a:pt x="6249" y="19204"/>
                </a:cubicBezTo>
                <a:lnTo>
                  <a:pt x="6249" y="21486"/>
                </a:lnTo>
                <a:lnTo>
                  <a:pt x="6856" y="21486"/>
                </a:lnTo>
                <a:lnTo>
                  <a:pt x="6856" y="19304"/>
                </a:lnTo>
                <a:cubicBezTo>
                  <a:pt x="6856" y="18662"/>
                  <a:pt x="7120" y="18279"/>
                  <a:pt x="7569" y="18279"/>
                </a:cubicBezTo>
                <a:cubicBezTo>
                  <a:pt x="8018" y="18279"/>
                  <a:pt x="8242" y="18662"/>
                  <a:pt x="8242" y="19304"/>
                </a:cubicBezTo>
                <a:lnTo>
                  <a:pt x="8242" y="21486"/>
                </a:lnTo>
                <a:lnTo>
                  <a:pt x="8846" y="21486"/>
                </a:lnTo>
                <a:lnTo>
                  <a:pt x="8846" y="19204"/>
                </a:lnTo>
                <a:cubicBezTo>
                  <a:pt x="8846" y="18143"/>
                  <a:pt x="8252" y="17496"/>
                  <a:pt x="7548" y="17496"/>
                </a:cubicBezTo>
                <a:close/>
                <a:moveTo>
                  <a:pt x="14223" y="17496"/>
                </a:moveTo>
                <a:cubicBezTo>
                  <a:pt x="13442" y="17515"/>
                  <a:pt x="12818" y="18429"/>
                  <a:pt x="12831" y="19528"/>
                </a:cubicBezTo>
                <a:cubicBezTo>
                  <a:pt x="12831" y="20689"/>
                  <a:pt x="13433" y="21554"/>
                  <a:pt x="14364" y="21554"/>
                </a:cubicBezTo>
                <a:cubicBezTo>
                  <a:pt x="14904" y="21554"/>
                  <a:pt x="15255" y="21283"/>
                  <a:pt x="15506" y="20921"/>
                </a:cubicBezTo>
                <a:lnTo>
                  <a:pt x="15124" y="20345"/>
                </a:lnTo>
                <a:cubicBezTo>
                  <a:pt x="14922" y="20622"/>
                  <a:pt x="14645" y="20762"/>
                  <a:pt x="14360" y="20756"/>
                </a:cubicBezTo>
                <a:cubicBezTo>
                  <a:pt x="13863" y="20756"/>
                  <a:pt x="13577" y="20400"/>
                  <a:pt x="13494" y="19841"/>
                </a:cubicBezTo>
                <a:lnTo>
                  <a:pt x="15677" y="19841"/>
                </a:lnTo>
                <a:cubicBezTo>
                  <a:pt x="15721" y="18478"/>
                  <a:pt x="15199" y="17496"/>
                  <a:pt x="14276" y="17496"/>
                </a:cubicBezTo>
                <a:lnTo>
                  <a:pt x="14223" y="17496"/>
                </a:lnTo>
                <a:close/>
                <a:moveTo>
                  <a:pt x="17283" y="17500"/>
                </a:moveTo>
                <a:cubicBezTo>
                  <a:pt x="16621" y="17494"/>
                  <a:pt x="16197" y="18070"/>
                  <a:pt x="16197" y="18688"/>
                </a:cubicBezTo>
                <a:cubicBezTo>
                  <a:pt x="16197" y="19491"/>
                  <a:pt x="16691" y="19714"/>
                  <a:pt x="17168" y="19856"/>
                </a:cubicBezTo>
                <a:cubicBezTo>
                  <a:pt x="17525" y="19955"/>
                  <a:pt x="17847" y="20024"/>
                  <a:pt x="17847" y="20339"/>
                </a:cubicBezTo>
                <a:cubicBezTo>
                  <a:pt x="17847" y="20611"/>
                  <a:pt x="17675" y="20857"/>
                  <a:pt x="17336" y="20857"/>
                </a:cubicBezTo>
                <a:cubicBezTo>
                  <a:pt x="17040" y="20870"/>
                  <a:pt x="16762" y="20646"/>
                  <a:pt x="16617" y="20282"/>
                </a:cubicBezTo>
                <a:lnTo>
                  <a:pt x="16078" y="20671"/>
                </a:lnTo>
                <a:cubicBezTo>
                  <a:pt x="16316" y="21252"/>
                  <a:pt x="16722" y="21588"/>
                  <a:pt x="17318" y="21588"/>
                </a:cubicBezTo>
                <a:cubicBezTo>
                  <a:pt x="18116" y="21600"/>
                  <a:pt x="18451" y="20870"/>
                  <a:pt x="18451" y="20326"/>
                </a:cubicBezTo>
                <a:cubicBezTo>
                  <a:pt x="18451" y="19510"/>
                  <a:pt x="17926" y="19300"/>
                  <a:pt x="17467" y="19158"/>
                </a:cubicBezTo>
                <a:cubicBezTo>
                  <a:pt x="17057" y="19034"/>
                  <a:pt x="16801" y="18959"/>
                  <a:pt x="16801" y="18675"/>
                </a:cubicBezTo>
                <a:cubicBezTo>
                  <a:pt x="16801" y="18422"/>
                  <a:pt x="16965" y="18199"/>
                  <a:pt x="17287" y="18199"/>
                </a:cubicBezTo>
                <a:cubicBezTo>
                  <a:pt x="17539" y="18187"/>
                  <a:pt x="17776" y="18361"/>
                  <a:pt x="17917" y="18652"/>
                </a:cubicBezTo>
                <a:lnTo>
                  <a:pt x="18417" y="18269"/>
                </a:lnTo>
                <a:cubicBezTo>
                  <a:pt x="18192" y="17793"/>
                  <a:pt x="17803" y="17500"/>
                  <a:pt x="17283" y="17500"/>
                </a:cubicBezTo>
                <a:close/>
                <a:moveTo>
                  <a:pt x="39" y="17608"/>
                </a:moveTo>
                <a:lnTo>
                  <a:pt x="39" y="18351"/>
                </a:lnTo>
                <a:lnTo>
                  <a:pt x="1680" y="18351"/>
                </a:lnTo>
                <a:lnTo>
                  <a:pt x="0" y="20741"/>
                </a:lnTo>
                <a:lnTo>
                  <a:pt x="0" y="21509"/>
                </a:lnTo>
                <a:lnTo>
                  <a:pt x="2486" y="21509"/>
                </a:lnTo>
                <a:lnTo>
                  <a:pt x="2486" y="20758"/>
                </a:lnTo>
                <a:lnTo>
                  <a:pt x="778" y="20758"/>
                </a:lnTo>
                <a:lnTo>
                  <a:pt x="2463" y="18370"/>
                </a:lnTo>
                <a:lnTo>
                  <a:pt x="2463" y="17608"/>
                </a:lnTo>
                <a:lnTo>
                  <a:pt x="39" y="17608"/>
                </a:lnTo>
                <a:close/>
                <a:moveTo>
                  <a:pt x="4307" y="18275"/>
                </a:moveTo>
                <a:cubicBezTo>
                  <a:pt x="4762" y="18275"/>
                  <a:pt x="4986" y="18661"/>
                  <a:pt x="5044" y="19189"/>
                </a:cubicBezTo>
                <a:lnTo>
                  <a:pt x="3512" y="19189"/>
                </a:lnTo>
                <a:cubicBezTo>
                  <a:pt x="3591" y="18606"/>
                  <a:pt x="3883" y="18275"/>
                  <a:pt x="4307" y="18275"/>
                </a:cubicBezTo>
                <a:close/>
                <a:moveTo>
                  <a:pt x="14288" y="18275"/>
                </a:moveTo>
                <a:cubicBezTo>
                  <a:pt x="14741" y="18275"/>
                  <a:pt x="14966" y="18661"/>
                  <a:pt x="15023" y="19189"/>
                </a:cubicBezTo>
                <a:lnTo>
                  <a:pt x="13498" y="19189"/>
                </a:lnTo>
                <a:cubicBezTo>
                  <a:pt x="13577" y="18606"/>
                  <a:pt x="13867" y="18275"/>
                  <a:pt x="14288" y="18275"/>
                </a:cubicBezTo>
                <a:close/>
                <a:moveTo>
                  <a:pt x="10796" y="18322"/>
                </a:moveTo>
                <a:cubicBezTo>
                  <a:pt x="11283" y="18303"/>
                  <a:pt x="11693" y="18837"/>
                  <a:pt x="11706" y="19524"/>
                </a:cubicBezTo>
                <a:cubicBezTo>
                  <a:pt x="11706" y="20223"/>
                  <a:pt x="11333" y="20794"/>
                  <a:pt x="10823" y="20794"/>
                </a:cubicBezTo>
                <a:cubicBezTo>
                  <a:pt x="10341" y="20794"/>
                  <a:pt x="9954" y="20260"/>
                  <a:pt x="9941" y="19592"/>
                </a:cubicBezTo>
                <a:cubicBezTo>
                  <a:pt x="9928" y="18911"/>
                  <a:pt x="10305" y="18340"/>
                  <a:pt x="10796" y="18322"/>
                </a:cubicBezTo>
                <a:close/>
              </a:path>
            </a:pathLst>
          </a:custGeom>
          <a:solidFill>
            <a:srgbClr val="16140C"/>
          </a:solidFill>
          <a:ln>
            <a:noFill/>
          </a:ln>
        </p:spPr>
        <p:txBody>
          <a:bodyPr spcFirstLastPara="1" wrap="square" lIns="34275" tIns="34275" rIns="34275" bIns="34275" anchor="ctr" anchorCtr="0">
            <a:noAutofit/>
          </a:bodyPr>
          <a:lstStyle/>
          <a:p>
            <a:pPr marL="0" marR="0" lvl="0" indent="0" algn="l" rtl="0">
              <a:lnSpc>
                <a:spcPct val="93000"/>
              </a:lnSpc>
              <a:spcBef>
                <a:spcPts val="0"/>
              </a:spcBef>
              <a:spcAft>
                <a:spcPts val="0"/>
              </a:spcAft>
              <a:buClr>
                <a:srgbClr val="000000"/>
              </a:buClr>
              <a:buSzPts val="2300"/>
              <a:buFont typeface="Arial"/>
              <a:buNone/>
            </a:pPr>
            <a:endParaRPr sz="2300" b="0" i="0" u="none" strike="noStrike" cap="none">
              <a:solidFill>
                <a:srgbClr val="FFFFFF"/>
              </a:solidFill>
              <a:latin typeface="Arial"/>
              <a:ea typeface="Arial"/>
              <a:cs typeface="Arial"/>
              <a:sym typeface="Arial"/>
            </a:endParaRPr>
          </a:p>
        </p:txBody>
      </p:sp>
      <p:sp>
        <p:nvSpPr>
          <p:cNvPr id="32" name="Google Shape;32;p8"/>
          <p:cNvSpPr txBox="1">
            <a:spLocks noGrp="1"/>
          </p:cNvSpPr>
          <p:nvPr>
            <p:ph type="title"/>
          </p:nvPr>
        </p:nvSpPr>
        <p:spPr>
          <a:xfrm>
            <a:off x="7774125" y="2057400"/>
            <a:ext cx="9368700" cy="2867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0200"/>
              <a:buFont typeface="DM Serif Text"/>
              <a:buNone/>
              <a:defRPr sz="10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2pPr>
            <a:lvl3pPr marR="0" lvl="2"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3pPr>
            <a:lvl4pPr marR="0" lvl="3"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4pPr>
            <a:lvl5pPr marR="0" lvl="4"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5pPr>
            <a:lvl6pPr marR="0" lvl="5"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6pPr>
            <a:lvl7pPr marR="0" lvl="6"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7pPr>
            <a:lvl8pPr marR="0" lvl="7"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8pPr>
            <a:lvl9pPr marR="0" lvl="8"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9pPr>
          </a:lstStyle>
          <a:p>
            <a:endParaRPr/>
          </a:p>
        </p:txBody>
      </p:sp>
      <p:sp>
        <p:nvSpPr>
          <p:cNvPr id="33" name="Google Shape;33;p8"/>
          <p:cNvSpPr txBox="1">
            <a:spLocks noGrp="1"/>
          </p:cNvSpPr>
          <p:nvPr>
            <p:ph type="title" idx="3"/>
          </p:nvPr>
        </p:nvSpPr>
        <p:spPr>
          <a:xfrm>
            <a:off x="10185150" y="7675500"/>
            <a:ext cx="4150800" cy="461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3000"/>
              <a:buFont typeface="IBM Plex Sans SemiBold"/>
              <a:buNone/>
              <a:defRPr sz="1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34" name="Google Shape;34;p8"/>
          <p:cNvSpPr txBox="1">
            <a:spLocks noGrp="1"/>
          </p:cNvSpPr>
          <p:nvPr>
            <p:ph type="title" idx="4"/>
          </p:nvPr>
        </p:nvSpPr>
        <p:spPr>
          <a:xfrm>
            <a:off x="10185150" y="8192700"/>
            <a:ext cx="4150800" cy="3462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35" name="Google Shape;35;p8"/>
          <p:cNvSpPr>
            <a:spLocks noGrp="1"/>
          </p:cNvSpPr>
          <p:nvPr>
            <p:ph type="pic" idx="5"/>
          </p:nvPr>
        </p:nvSpPr>
        <p:spPr>
          <a:xfrm>
            <a:off x="1145175" y="1143000"/>
            <a:ext cx="5324700" cy="80007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6"/>
        <p:cNvGrpSpPr/>
        <p:nvPr/>
      </p:nvGrpSpPr>
      <p:grpSpPr>
        <a:xfrm>
          <a:off x="0" y="0"/>
          <a:ext cx="0" cy="0"/>
          <a:chOff x="0" y="0"/>
          <a:chExt cx="0" cy="0"/>
        </a:xfrm>
      </p:grpSpPr>
      <p:sp>
        <p:nvSpPr>
          <p:cNvPr id="517" name="Google Shape;517;p62"/>
          <p:cNvSpPr txBox="1">
            <a:spLocks noGrp="1"/>
          </p:cNvSpPr>
          <p:nvPr>
            <p:ph type="title"/>
          </p:nvPr>
        </p:nvSpPr>
        <p:spPr>
          <a:xfrm>
            <a:off x="360000" y="614900"/>
            <a:ext cx="17568000" cy="1145400"/>
          </a:xfrm>
          <a:prstGeom prst="rect">
            <a:avLst/>
          </a:prstGeom>
          <a:noFill/>
          <a:ln>
            <a:noFill/>
          </a:ln>
        </p:spPr>
        <p:txBody>
          <a:bodyPr spcFirstLastPara="1" wrap="square" lIns="182850" tIns="182850" rIns="182850" bIns="182850" anchor="ctr" anchorCtr="0">
            <a:noAutofit/>
          </a:bodyPr>
          <a:lstStyle>
            <a:lvl1pPr marR="0" lvl="0" algn="ctr" rtl="0">
              <a:lnSpc>
                <a:spcPct val="100000"/>
              </a:lnSpc>
              <a:spcBef>
                <a:spcPts val="0"/>
              </a:spcBef>
              <a:spcAft>
                <a:spcPts val="0"/>
              </a:spcAft>
              <a:buClr>
                <a:srgbClr val="000000"/>
              </a:buClr>
              <a:buSzPts val="2800"/>
              <a:buFont typeface="Arial"/>
              <a:buChar char="●"/>
              <a:defRPr sz="2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9pPr>
          </a:lstStyle>
          <a:p>
            <a:endParaRPr/>
          </a:p>
        </p:txBody>
      </p:sp>
      <p:sp>
        <p:nvSpPr>
          <p:cNvPr id="518" name="Google Shape;518;p62"/>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lvl1pPr marL="0" marR="0" lvl="0"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List + 6 boxes + line">
  <p:cSld name="TITLE_AND_BODY_4_1_1_1_1_1_1_1_1_1_1_1_1_1_1_1_1_1_1_1_1_1_1_1_1">
    <p:bg>
      <p:bgPr>
        <a:solidFill>
          <a:srgbClr val="FFFFFF"/>
        </a:solidFill>
        <a:effectLst/>
      </p:bgPr>
    </p:bg>
    <p:spTree>
      <p:nvGrpSpPr>
        <p:cNvPr id="1" name="Shape 519"/>
        <p:cNvGrpSpPr/>
        <p:nvPr/>
      </p:nvGrpSpPr>
      <p:grpSpPr>
        <a:xfrm>
          <a:off x="0" y="0"/>
          <a:ext cx="0" cy="0"/>
          <a:chOff x="0" y="0"/>
          <a:chExt cx="0" cy="0"/>
        </a:xfrm>
      </p:grpSpPr>
      <p:sp>
        <p:nvSpPr>
          <p:cNvPr id="520" name="Google Shape;520;p63"/>
          <p:cNvSpPr txBox="1">
            <a:spLocks noGrp="1"/>
          </p:cNvSpPr>
          <p:nvPr>
            <p:ph type="title"/>
          </p:nvPr>
        </p:nvSpPr>
        <p:spPr>
          <a:xfrm>
            <a:off x="1146512" y="5833225"/>
            <a:ext cx="2411700" cy="492600"/>
          </a:xfrm>
          <a:prstGeom prst="rect">
            <a:avLst/>
          </a:prstGeom>
          <a:noFill/>
          <a:ln>
            <a:noFill/>
          </a:ln>
        </p:spPr>
        <p:txBody>
          <a:bodyPr spcFirstLastPara="1" wrap="square" lIns="91425" tIns="91425" rIns="91425" bIns="91425" anchor="t" anchorCtr="0">
            <a:spAutoFit/>
          </a:bodyPr>
          <a:lstStyle>
            <a:lvl1pPr marR="0" lvl="0" algn="l" rtl="0">
              <a:lnSpc>
                <a:spcPct val="100000"/>
              </a:lnSpc>
              <a:spcBef>
                <a:spcPts val="0"/>
              </a:spcBef>
              <a:spcAft>
                <a:spcPts val="0"/>
              </a:spcAft>
              <a:buClr>
                <a:srgbClr val="000000"/>
              </a:buClr>
              <a:buSzPts val="3000"/>
              <a:buFont typeface="Playfair Display"/>
              <a:buNone/>
              <a:defRPr sz="1400" b="1" i="0" u="none" strike="noStrike" cap="none">
                <a:solidFill>
                  <a:srgbClr val="000000"/>
                </a:solidFill>
                <a:latin typeface="Playfair Display"/>
                <a:ea typeface="Playfair Display"/>
                <a:cs typeface="Playfair Display"/>
                <a:sym typeface="Playfair Display"/>
              </a:defRPr>
            </a:lvl1pPr>
            <a:lvl2pPr marR="0" lvl="1"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2pPr>
            <a:lvl3pPr marR="0" lvl="2"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3pPr>
            <a:lvl4pPr marR="0" lvl="3"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4pPr>
            <a:lvl5pPr marR="0" lvl="4"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5pPr>
            <a:lvl6pPr marR="0" lvl="5"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6pPr>
            <a:lvl7pPr marR="0" lvl="6"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7pPr>
            <a:lvl8pPr marR="0" lvl="7"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8pPr>
            <a:lvl9pPr marR="0" lvl="8"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9pPr>
          </a:lstStyle>
          <a:p>
            <a:endParaRPr/>
          </a:p>
        </p:txBody>
      </p:sp>
      <p:sp>
        <p:nvSpPr>
          <p:cNvPr id="521" name="Google Shape;521;p63"/>
          <p:cNvSpPr txBox="1">
            <a:spLocks noGrp="1"/>
          </p:cNvSpPr>
          <p:nvPr>
            <p:ph type="title" idx="2"/>
          </p:nvPr>
        </p:nvSpPr>
        <p:spPr>
          <a:xfrm>
            <a:off x="3922138" y="5883800"/>
            <a:ext cx="4740600" cy="1015800"/>
          </a:xfrm>
          <a:prstGeom prst="rect">
            <a:avLst/>
          </a:prstGeom>
          <a:noFill/>
          <a:ln>
            <a:noFill/>
          </a:ln>
        </p:spPr>
        <p:txBody>
          <a:bodyPr spcFirstLastPara="1" wrap="square" lIns="91425" tIns="91425" rIns="91425" bIns="91425"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522" name="Google Shape;522;p63"/>
          <p:cNvSpPr txBox="1">
            <a:spLocks noGrp="1"/>
          </p:cNvSpPr>
          <p:nvPr>
            <p:ph type="title" idx="3"/>
          </p:nvPr>
        </p:nvSpPr>
        <p:spPr>
          <a:xfrm>
            <a:off x="1147775" y="3152475"/>
            <a:ext cx="2411700" cy="492600"/>
          </a:xfrm>
          <a:prstGeom prst="rect">
            <a:avLst/>
          </a:prstGeom>
          <a:noFill/>
          <a:ln>
            <a:noFill/>
          </a:ln>
        </p:spPr>
        <p:txBody>
          <a:bodyPr spcFirstLastPara="1" wrap="square" lIns="91425" tIns="91425" rIns="91425" bIns="91425" anchor="t" anchorCtr="0">
            <a:spAutoFit/>
          </a:bodyPr>
          <a:lstStyle>
            <a:lvl1pPr marR="0" lvl="0" algn="l" rtl="0">
              <a:lnSpc>
                <a:spcPct val="100000"/>
              </a:lnSpc>
              <a:spcBef>
                <a:spcPts val="0"/>
              </a:spcBef>
              <a:spcAft>
                <a:spcPts val="0"/>
              </a:spcAft>
              <a:buClr>
                <a:srgbClr val="000000"/>
              </a:buClr>
              <a:buSzPts val="3000"/>
              <a:buFont typeface="Playfair Display"/>
              <a:buNone/>
              <a:defRPr sz="1400" b="1" i="0" u="none" strike="noStrike" cap="none">
                <a:solidFill>
                  <a:srgbClr val="000000"/>
                </a:solidFill>
                <a:latin typeface="Playfair Display"/>
                <a:ea typeface="Playfair Display"/>
                <a:cs typeface="Playfair Display"/>
                <a:sym typeface="Playfair Display"/>
              </a:defRPr>
            </a:lvl1pPr>
            <a:lvl2pPr marR="0" lvl="1"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2pPr>
            <a:lvl3pPr marR="0" lvl="2"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3pPr>
            <a:lvl4pPr marR="0" lvl="3"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4pPr>
            <a:lvl5pPr marR="0" lvl="4"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5pPr>
            <a:lvl6pPr marR="0" lvl="5"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6pPr>
            <a:lvl7pPr marR="0" lvl="6"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7pPr>
            <a:lvl8pPr marR="0" lvl="7"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8pPr>
            <a:lvl9pPr marR="0" lvl="8"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9pPr>
          </a:lstStyle>
          <a:p>
            <a:endParaRPr/>
          </a:p>
        </p:txBody>
      </p:sp>
      <p:sp>
        <p:nvSpPr>
          <p:cNvPr id="523" name="Google Shape;523;p63"/>
          <p:cNvSpPr txBox="1">
            <a:spLocks noGrp="1"/>
          </p:cNvSpPr>
          <p:nvPr>
            <p:ph type="title" idx="4"/>
          </p:nvPr>
        </p:nvSpPr>
        <p:spPr>
          <a:xfrm>
            <a:off x="1151975" y="1133825"/>
            <a:ext cx="15990900" cy="646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4200"/>
              <a:buFont typeface="Playfair Display"/>
              <a:buNone/>
              <a:defRPr sz="4200" b="1" i="0" u="none" strike="noStrike" cap="none">
                <a:solidFill>
                  <a:srgbClr val="000000"/>
                </a:solidFill>
                <a:latin typeface="Playfair Display"/>
                <a:ea typeface="Playfair Display"/>
                <a:cs typeface="Playfair Display"/>
                <a:sym typeface="Playfair Display"/>
              </a:defRPr>
            </a:lvl1pPr>
            <a:lvl2pPr marR="0" lvl="1" algn="l"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4200"/>
              <a:buFont typeface="Arial"/>
              <a:buNone/>
              <a:defRPr sz="4200" b="1" i="0" u="none" strike="noStrike" cap="none">
                <a:solidFill>
                  <a:srgbClr val="000000"/>
                </a:solidFill>
                <a:latin typeface="Proxima Nova"/>
                <a:ea typeface="Proxima Nova"/>
                <a:cs typeface="Proxima Nova"/>
                <a:sym typeface="Proxima Nova"/>
              </a:defRPr>
            </a:lvl9pPr>
          </a:lstStyle>
          <a:p>
            <a:endParaRPr/>
          </a:p>
        </p:txBody>
      </p:sp>
      <p:cxnSp>
        <p:nvCxnSpPr>
          <p:cNvPr id="524" name="Google Shape;524;p63"/>
          <p:cNvCxnSpPr/>
          <p:nvPr/>
        </p:nvCxnSpPr>
        <p:spPr>
          <a:xfrm>
            <a:off x="1145175" y="2968775"/>
            <a:ext cx="7518900" cy="0"/>
          </a:xfrm>
          <a:prstGeom prst="straightConnector1">
            <a:avLst/>
          </a:prstGeom>
          <a:noFill/>
          <a:ln w="9525" cap="flat" cmpd="sng">
            <a:solidFill>
              <a:srgbClr val="16140C"/>
            </a:solidFill>
            <a:prstDash val="solid"/>
            <a:round/>
            <a:headEnd type="none" w="sm" len="sm"/>
            <a:tailEnd type="none" w="sm" len="sm"/>
          </a:ln>
        </p:spPr>
      </p:cxnSp>
      <p:cxnSp>
        <p:nvCxnSpPr>
          <p:cNvPr id="525" name="Google Shape;525;p63"/>
          <p:cNvCxnSpPr/>
          <p:nvPr/>
        </p:nvCxnSpPr>
        <p:spPr>
          <a:xfrm>
            <a:off x="1145100" y="5634088"/>
            <a:ext cx="7518900" cy="0"/>
          </a:xfrm>
          <a:prstGeom prst="straightConnector1">
            <a:avLst/>
          </a:prstGeom>
          <a:noFill/>
          <a:ln w="9525" cap="flat" cmpd="sng">
            <a:solidFill>
              <a:srgbClr val="16140C"/>
            </a:solidFill>
            <a:prstDash val="solid"/>
            <a:round/>
            <a:headEnd type="none" w="sm" len="sm"/>
            <a:tailEnd type="none" w="sm" len="sm"/>
          </a:ln>
        </p:spPr>
      </p:cxnSp>
      <p:sp>
        <p:nvSpPr>
          <p:cNvPr id="526" name="Google Shape;526;p63"/>
          <p:cNvSpPr txBox="1">
            <a:spLocks noGrp="1"/>
          </p:cNvSpPr>
          <p:nvPr>
            <p:ph type="title" idx="5"/>
          </p:nvPr>
        </p:nvSpPr>
        <p:spPr>
          <a:xfrm>
            <a:off x="3923400" y="3203050"/>
            <a:ext cx="4740600" cy="1015800"/>
          </a:xfrm>
          <a:prstGeom prst="rect">
            <a:avLst/>
          </a:prstGeom>
          <a:noFill/>
          <a:ln>
            <a:noFill/>
          </a:ln>
        </p:spPr>
        <p:txBody>
          <a:bodyPr spcFirstLastPara="1" wrap="square" lIns="91425" tIns="91425" rIns="91425" bIns="91425"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527" name="Google Shape;527;p63"/>
          <p:cNvSpPr txBox="1">
            <a:spLocks noGrp="1"/>
          </p:cNvSpPr>
          <p:nvPr>
            <p:ph type="title" idx="6"/>
          </p:nvPr>
        </p:nvSpPr>
        <p:spPr>
          <a:xfrm>
            <a:off x="9625262" y="5833225"/>
            <a:ext cx="2411700" cy="492600"/>
          </a:xfrm>
          <a:prstGeom prst="rect">
            <a:avLst/>
          </a:prstGeom>
          <a:noFill/>
          <a:ln>
            <a:noFill/>
          </a:ln>
        </p:spPr>
        <p:txBody>
          <a:bodyPr spcFirstLastPara="1" wrap="square" lIns="91425" tIns="91425" rIns="91425" bIns="91425" anchor="t" anchorCtr="0">
            <a:spAutoFit/>
          </a:bodyPr>
          <a:lstStyle>
            <a:lvl1pPr marR="0" lvl="0" algn="l" rtl="0">
              <a:lnSpc>
                <a:spcPct val="100000"/>
              </a:lnSpc>
              <a:spcBef>
                <a:spcPts val="0"/>
              </a:spcBef>
              <a:spcAft>
                <a:spcPts val="0"/>
              </a:spcAft>
              <a:buClr>
                <a:srgbClr val="000000"/>
              </a:buClr>
              <a:buSzPts val="3000"/>
              <a:buFont typeface="Playfair Display"/>
              <a:buNone/>
              <a:defRPr sz="1400" b="1" i="0" u="none" strike="noStrike" cap="none">
                <a:solidFill>
                  <a:srgbClr val="000000"/>
                </a:solidFill>
                <a:latin typeface="Playfair Display"/>
                <a:ea typeface="Playfair Display"/>
                <a:cs typeface="Playfair Display"/>
                <a:sym typeface="Playfair Display"/>
              </a:defRPr>
            </a:lvl1pPr>
            <a:lvl2pPr marR="0" lvl="1"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2pPr>
            <a:lvl3pPr marR="0" lvl="2"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3pPr>
            <a:lvl4pPr marR="0" lvl="3"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4pPr>
            <a:lvl5pPr marR="0" lvl="4"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5pPr>
            <a:lvl6pPr marR="0" lvl="5"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6pPr>
            <a:lvl7pPr marR="0" lvl="6"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7pPr>
            <a:lvl8pPr marR="0" lvl="7"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8pPr>
            <a:lvl9pPr marR="0" lvl="8"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9pPr>
          </a:lstStyle>
          <a:p>
            <a:endParaRPr/>
          </a:p>
        </p:txBody>
      </p:sp>
      <p:sp>
        <p:nvSpPr>
          <p:cNvPr id="528" name="Google Shape;528;p63"/>
          <p:cNvSpPr txBox="1">
            <a:spLocks noGrp="1"/>
          </p:cNvSpPr>
          <p:nvPr>
            <p:ph type="title" idx="7"/>
          </p:nvPr>
        </p:nvSpPr>
        <p:spPr>
          <a:xfrm>
            <a:off x="12400888" y="5883800"/>
            <a:ext cx="4740600" cy="1015800"/>
          </a:xfrm>
          <a:prstGeom prst="rect">
            <a:avLst/>
          </a:prstGeom>
          <a:noFill/>
          <a:ln>
            <a:noFill/>
          </a:ln>
        </p:spPr>
        <p:txBody>
          <a:bodyPr spcFirstLastPara="1" wrap="square" lIns="91425" tIns="91425" rIns="91425" bIns="91425"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529" name="Google Shape;529;p63"/>
          <p:cNvSpPr txBox="1">
            <a:spLocks noGrp="1"/>
          </p:cNvSpPr>
          <p:nvPr>
            <p:ph type="title" idx="8"/>
          </p:nvPr>
        </p:nvSpPr>
        <p:spPr>
          <a:xfrm>
            <a:off x="9626525" y="3152475"/>
            <a:ext cx="2411700" cy="492600"/>
          </a:xfrm>
          <a:prstGeom prst="rect">
            <a:avLst/>
          </a:prstGeom>
          <a:noFill/>
          <a:ln>
            <a:noFill/>
          </a:ln>
        </p:spPr>
        <p:txBody>
          <a:bodyPr spcFirstLastPara="1" wrap="square" lIns="91425" tIns="91425" rIns="91425" bIns="91425" anchor="t" anchorCtr="0">
            <a:spAutoFit/>
          </a:bodyPr>
          <a:lstStyle>
            <a:lvl1pPr marR="0" lvl="0" algn="l" rtl="0">
              <a:lnSpc>
                <a:spcPct val="100000"/>
              </a:lnSpc>
              <a:spcBef>
                <a:spcPts val="0"/>
              </a:spcBef>
              <a:spcAft>
                <a:spcPts val="0"/>
              </a:spcAft>
              <a:buClr>
                <a:srgbClr val="000000"/>
              </a:buClr>
              <a:buSzPts val="3000"/>
              <a:buFont typeface="Playfair Display"/>
              <a:buNone/>
              <a:defRPr sz="1400" b="1" i="0" u="none" strike="noStrike" cap="none">
                <a:solidFill>
                  <a:srgbClr val="000000"/>
                </a:solidFill>
                <a:latin typeface="Playfair Display"/>
                <a:ea typeface="Playfair Display"/>
                <a:cs typeface="Playfair Display"/>
                <a:sym typeface="Playfair Display"/>
              </a:defRPr>
            </a:lvl1pPr>
            <a:lvl2pPr marR="0" lvl="1"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2pPr>
            <a:lvl3pPr marR="0" lvl="2"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3pPr>
            <a:lvl4pPr marR="0" lvl="3"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4pPr>
            <a:lvl5pPr marR="0" lvl="4"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5pPr>
            <a:lvl6pPr marR="0" lvl="5"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6pPr>
            <a:lvl7pPr marR="0" lvl="6"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7pPr>
            <a:lvl8pPr marR="0" lvl="7"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8pPr>
            <a:lvl9pPr marR="0" lvl="8" algn="ctr" rtl="0">
              <a:lnSpc>
                <a:spcPct val="100000"/>
              </a:lnSpc>
              <a:spcBef>
                <a:spcPts val="0"/>
              </a:spcBef>
              <a:spcAft>
                <a:spcPts val="0"/>
              </a:spcAft>
              <a:buClr>
                <a:srgbClr val="000000"/>
              </a:buClr>
              <a:buSzPts val="3000"/>
              <a:buFont typeface="Arial"/>
              <a:buNone/>
              <a:defRPr sz="1400" b="0" i="0" u="none" strike="noStrike" cap="none">
                <a:solidFill>
                  <a:srgbClr val="000000"/>
                </a:solidFill>
                <a:latin typeface="Proxima Nova"/>
                <a:ea typeface="Proxima Nova"/>
                <a:cs typeface="Proxima Nova"/>
                <a:sym typeface="Proxima Nova"/>
              </a:defRPr>
            </a:lvl9pPr>
          </a:lstStyle>
          <a:p>
            <a:endParaRPr/>
          </a:p>
        </p:txBody>
      </p:sp>
      <p:cxnSp>
        <p:nvCxnSpPr>
          <p:cNvPr id="530" name="Google Shape;530;p63"/>
          <p:cNvCxnSpPr/>
          <p:nvPr/>
        </p:nvCxnSpPr>
        <p:spPr>
          <a:xfrm>
            <a:off x="9623925" y="2968775"/>
            <a:ext cx="7518900" cy="0"/>
          </a:xfrm>
          <a:prstGeom prst="straightConnector1">
            <a:avLst/>
          </a:prstGeom>
          <a:noFill/>
          <a:ln w="9525" cap="flat" cmpd="sng">
            <a:solidFill>
              <a:srgbClr val="16140C"/>
            </a:solidFill>
            <a:prstDash val="solid"/>
            <a:round/>
            <a:headEnd type="none" w="sm" len="sm"/>
            <a:tailEnd type="none" w="sm" len="sm"/>
          </a:ln>
        </p:spPr>
      </p:cxnSp>
      <p:cxnSp>
        <p:nvCxnSpPr>
          <p:cNvPr id="531" name="Google Shape;531;p63"/>
          <p:cNvCxnSpPr/>
          <p:nvPr/>
        </p:nvCxnSpPr>
        <p:spPr>
          <a:xfrm>
            <a:off x="9623850" y="5634088"/>
            <a:ext cx="7518900" cy="0"/>
          </a:xfrm>
          <a:prstGeom prst="straightConnector1">
            <a:avLst/>
          </a:prstGeom>
          <a:noFill/>
          <a:ln w="9525" cap="flat" cmpd="sng">
            <a:solidFill>
              <a:srgbClr val="16140C"/>
            </a:solidFill>
            <a:prstDash val="solid"/>
            <a:round/>
            <a:headEnd type="none" w="sm" len="sm"/>
            <a:tailEnd type="none" w="sm" len="sm"/>
          </a:ln>
        </p:spPr>
      </p:cxnSp>
      <p:sp>
        <p:nvSpPr>
          <p:cNvPr id="532" name="Google Shape;532;p63"/>
          <p:cNvSpPr txBox="1">
            <a:spLocks noGrp="1"/>
          </p:cNvSpPr>
          <p:nvPr>
            <p:ph type="title" idx="9"/>
          </p:nvPr>
        </p:nvSpPr>
        <p:spPr>
          <a:xfrm>
            <a:off x="12402150" y="3203050"/>
            <a:ext cx="4740600" cy="1015800"/>
          </a:xfrm>
          <a:prstGeom prst="rect">
            <a:avLst/>
          </a:prstGeom>
          <a:noFill/>
          <a:ln>
            <a:noFill/>
          </a:ln>
        </p:spPr>
        <p:txBody>
          <a:bodyPr spcFirstLastPara="1" wrap="square" lIns="91425" tIns="91425" rIns="91425" bIns="91425" anchor="t" anchorCtr="0">
            <a:spAutoFit/>
          </a:bodyPr>
          <a:lstStyle>
            <a:lvl1pPr marR="0" lvl="0"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chemeClr val="dk1"/>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Header | Small">
  <p:cSld name="White Subtitle without logo">
    <p:bg>
      <p:bgPr>
        <a:solidFill>
          <a:srgbClr val="FFFFFF"/>
        </a:solidFill>
        <a:effectLst/>
      </p:bgPr>
    </p:bg>
    <p:spTree>
      <p:nvGrpSpPr>
        <p:cNvPr id="1" name="Shape 533"/>
        <p:cNvGrpSpPr/>
        <p:nvPr/>
      </p:nvGrpSpPr>
      <p:grpSpPr>
        <a:xfrm>
          <a:off x="0" y="0"/>
          <a:ext cx="0" cy="0"/>
          <a:chOff x="0" y="0"/>
          <a:chExt cx="0" cy="0"/>
        </a:xfrm>
      </p:grpSpPr>
      <p:sp>
        <p:nvSpPr>
          <p:cNvPr id="534" name="Google Shape;534;p64"/>
          <p:cNvSpPr txBox="1">
            <a:spLocks noGrp="1"/>
          </p:cNvSpPr>
          <p:nvPr>
            <p:ph type="title"/>
          </p:nvPr>
        </p:nvSpPr>
        <p:spPr>
          <a:xfrm>
            <a:off x="1145175" y="1143000"/>
            <a:ext cx="16009200" cy="528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Playfair Display SemiBold"/>
                <a:ea typeface="Playfair Display SemiBold"/>
                <a:cs typeface="Playfair Display SemiBold"/>
                <a:sym typeface="Playfair Display Semi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Playfair Display SemiBold"/>
                <a:ea typeface="Playfair Display SemiBold"/>
                <a:cs typeface="Playfair Display SemiBold"/>
                <a:sym typeface="Playfair Display SemiBold"/>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Playfair Display SemiBold"/>
                <a:ea typeface="Playfair Display SemiBold"/>
                <a:cs typeface="Playfair Display SemiBold"/>
                <a:sym typeface="Playfair Display SemiBold"/>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Playfair Display SemiBold"/>
                <a:ea typeface="Playfair Display SemiBold"/>
                <a:cs typeface="Playfair Display SemiBold"/>
                <a:sym typeface="Playfair Display SemiBold"/>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Playfair Display SemiBold"/>
                <a:ea typeface="Playfair Display SemiBold"/>
                <a:cs typeface="Playfair Display SemiBold"/>
                <a:sym typeface="Playfair Display SemiBold"/>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Playfair Display SemiBold"/>
                <a:ea typeface="Playfair Display SemiBold"/>
                <a:cs typeface="Playfair Display SemiBold"/>
                <a:sym typeface="Playfair Display SemiBold"/>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Playfair Display SemiBold"/>
                <a:ea typeface="Playfair Display SemiBold"/>
                <a:cs typeface="Playfair Display SemiBold"/>
                <a:sym typeface="Playfair Display SemiBold"/>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Playfair Display SemiBold"/>
                <a:ea typeface="Playfair Display SemiBold"/>
                <a:cs typeface="Playfair Display SemiBold"/>
                <a:sym typeface="Playfair Display SemiBold"/>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Playfair Display SemiBold"/>
                <a:ea typeface="Playfair Display SemiBold"/>
                <a:cs typeface="Playfair Display SemiBold"/>
                <a:sym typeface="Playfair Display SemiBold"/>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Closing | Cream 1">
  <p:cSld name="TITLE_AND_BODY_5_2">
    <p:bg>
      <p:bgPr>
        <a:solidFill>
          <a:schemeClr val="lt1"/>
        </a:solidFill>
        <a:effectLst/>
      </p:bgPr>
    </p:bg>
    <p:spTree>
      <p:nvGrpSpPr>
        <p:cNvPr id="1" name="Shape 535"/>
        <p:cNvGrpSpPr/>
        <p:nvPr/>
      </p:nvGrpSpPr>
      <p:grpSpPr>
        <a:xfrm>
          <a:off x="0" y="0"/>
          <a:ext cx="0" cy="0"/>
          <a:chOff x="0" y="0"/>
          <a:chExt cx="0" cy="0"/>
        </a:xfrm>
      </p:grpSpPr>
      <p:pic>
        <p:nvPicPr>
          <p:cNvPr id="536" name="Google Shape;536;p65"/>
          <p:cNvPicPr preferRelativeResize="0"/>
          <p:nvPr/>
        </p:nvPicPr>
        <p:blipFill rotWithShape="1">
          <a:blip r:embed="rId2">
            <a:alphaModFix/>
          </a:blip>
          <a:srcRect l="426" r="425"/>
          <a:stretch/>
        </p:blipFill>
        <p:spPr>
          <a:xfrm>
            <a:off x="1145175" y="6142410"/>
            <a:ext cx="15997650" cy="300159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Blank - Tofu">
  <p:cSld name="TITLE_AND_BODY_3_1">
    <p:bg>
      <p:bgPr>
        <a:solidFill>
          <a:schemeClr val="lt1"/>
        </a:solidFill>
        <a:effectLst/>
      </p:bgPr>
    </p:bg>
    <p:spTree>
      <p:nvGrpSpPr>
        <p:cNvPr id="1" name="Shape 53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01 Title | Two Speakers">
  <p:cSld name="TITLE_AND_BODY_1_1_2">
    <p:bg>
      <p:bgPr>
        <a:solidFill>
          <a:schemeClr val="lt1"/>
        </a:solidFill>
        <a:effectLst/>
      </p:bgPr>
    </p:bg>
    <p:spTree>
      <p:nvGrpSpPr>
        <p:cNvPr id="1" name="Shape 36"/>
        <p:cNvGrpSpPr/>
        <p:nvPr/>
      </p:nvGrpSpPr>
      <p:grpSpPr>
        <a:xfrm>
          <a:off x="0" y="0"/>
          <a:ext cx="0" cy="0"/>
          <a:chOff x="0" y="0"/>
          <a:chExt cx="0" cy="0"/>
        </a:xfrm>
      </p:grpSpPr>
      <p:sp>
        <p:nvSpPr>
          <p:cNvPr id="37" name="Google Shape;37;p9"/>
          <p:cNvSpPr>
            <a:spLocks noGrp="1"/>
          </p:cNvSpPr>
          <p:nvPr>
            <p:ph type="pic" idx="2"/>
          </p:nvPr>
        </p:nvSpPr>
        <p:spPr>
          <a:xfrm>
            <a:off x="10794850" y="2666500"/>
            <a:ext cx="2094000" cy="2094000"/>
          </a:xfrm>
          <a:prstGeom prst="ellipse">
            <a:avLst/>
          </a:prstGeom>
          <a:noFill/>
          <a:ln>
            <a:noFill/>
          </a:ln>
        </p:spPr>
      </p:sp>
      <p:sp>
        <p:nvSpPr>
          <p:cNvPr id="38" name="Google Shape;38;p9"/>
          <p:cNvSpPr>
            <a:spLocks noGrp="1"/>
          </p:cNvSpPr>
          <p:nvPr>
            <p:ph type="pic" idx="3"/>
          </p:nvPr>
        </p:nvSpPr>
        <p:spPr>
          <a:xfrm>
            <a:off x="10794850" y="5309250"/>
            <a:ext cx="2094000" cy="2094000"/>
          </a:xfrm>
          <a:prstGeom prst="ellipse">
            <a:avLst/>
          </a:prstGeom>
          <a:noFill/>
          <a:ln>
            <a:noFill/>
          </a:ln>
        </p:spPr>
      </p:sp>
      <p:sp>
        <p:nvSpPr>
          <p:cNvPr id="39" name="Google Shape;39;p9"/>
          <p:cNvSpPr/>
          <p:nvPr/>
        </p:nvSpPr>
        <p:spPr>
          <a:xfrm>
            <a:off x="1145163" y="8130925"/>
            <a:ext cx="1417230" cy="1013071"/>
          </a:xfrm>
          <a:custGeom>
            <a:avLst/>
            <a:gdLst/>
            <a:ahLst/>
            <a:cxnLst/>
            <a:rect l="l" t="t" r="r" b="b"/>
            <a:pathLst>
              <a:path w="21600" h="21588" extrusionOk="0">
                <a:moveTo>
                  <a:pt x="4770" y="0"/>
                </a:moveTo>
                <a:cubicBezTo>
                  <a:pt x="4770" y="2139"/>
                  <a:pt x="6012" y="3878"/>
                  <a:pt x="7548" y="3878"/>
                </a:cubicBezTo>
                <a:cubicBezTo>
                  <a:pt x="9083" y="3878"/>
                  <a:pt x="10324" y="2139"/>
                  <a:pt x="10324" y="0"/>
                </a:cubicBezTo>
                <a:lnTo>
                  <a:pt x="4770" y="0"/>
                </a:lnTo>
                <a:close/>
                <a:moveTo>
                  <a:pt x="11259" y="0"/>
                </a:moveTo>
                <a:lnTo>
                  <a:pt x="11259" y="9404"/>
                </a:lnTo>
                <a:lnTo>
                  <a:pt x="16829" y="0"/>
                </a:lnTo>
                <a:lnTo>
                  <a:pt x="11259" y="0"/>
                </a:lnTo>
                <a:close/>
                <a:moveTo>
                  <a:pt x="10324" y="3368"/>
                </a:moveTo>
                <a:lnTo>
                  <a:pt x="4770" y="12772"/>
                </a:lnTo>
                <a:lnTo>
                  <a:pt x="10324" y="12772"/>
                </a:lnTo>
                <a:lnTo>
                  <a:pt x="10324" y="3368"/>
                </a:lnTo>
                <a:close/>
                <a:moveTo>
                  <a:pt x="14046" y="8848"/>
                </a:moveTo>
                <a:cubicBezTo>
                  <a:pt x="12507" y="8848"/>
                  <a:pt x="11259" y="10588"/>
                  <a:pt x="11259" y="12727"/>
                </a:cubicBezTo>
                <a:lnTo>
                  <a:pt x="16829" y="12727"/>
                </a:lnTo>
                <a:cubicBezTo>
                  <a:pt x="16829" y="10588"/>
                  <a:pt x="15581" y="8848"/>
                  <a:pt x="14046" y="8848"/>
                </a:cubicBezTo>
                <a:close/>
                <a:moveTo>
                  <a:pt x="11674" y="15788"/>
                </a:moveTo>
                <a:lnTo>
                  <a:pt x="11674" y="18082"/>
                </a:lnTo>
                <a:cubicBezTo>
                  <a:pt x="11442" y="17708"/>
                  <a:pt x="11105" y="17494"/>
                  <a:pt x="10745" y="17500"/>
                </a:cubicBezTo>
                <a:cubicBezTo>
                  <a:pt x="10016" y="17500"/>
                  <a:pt x="9348" y="18285"/>
                  <a:pt x="9348" y="19530"/>
                </a:cubicBezTo>
                <a:cubicBezTo>
                  <a:pt x="9348" y="20763"/>
                  <a:pt x="10029" y="21554"/>
                  <a:pt x="10740" y="21547"/>
                </a:cubicBezTo>
                <a:cubicBezTo>
                  <a:pt x="11105" y="21554"/>
                  <a:pt x="11446" y="21328"/>
                  <a:pt x="11674" y="20936"/>
                </a:cubicBezTo>
                <a:lnTo>
                  <a:pt x="11674" y="21475"/>
                </a:lnTo>
                <a:lnTo>
                  <a:pt x="12268" y="21475"/>
                </a:lnTo>
                <a:lnTo>
                  <a:pt x="12268" y="15788"/>
                </a:lnTo>
                <a:lnTo>
                  <a:pt x="11674" y="15788"/>
                </a:lnTo>
                <a:close/>
                <a:moveTo>
                  <a:pt x="19002" y="15788"/>
                </a:moveTo>
                <a:lnTo>
                  <a:pt x="19002" y="21486"/>
                </a:lnTo>
                <a:lnTo>
                  <a:pt x="19594" y="21486"/>
                </a:lnTo>
                <a:lnTo>
                  <a:pt x="19594" y="20479"/>
                </a:lnTo>
                <a:lnTo>
                  <a:pt x="20064" y="19750"/>
                </a:lnTo>
                <a:lnTo>
                  <a:pt x="20932" y="21486"/>
                </a:lnTo>
                <a:lnTo>
                  <a:pt x="21600" y="21486"/>
                </a:lnTo>
                <a:lnTo>
                  <a:pt x="20484" y="19253"/>
                </a:lnTo>
                <a:lnTo>
                  <a:pt x="21568" y="17579"/>
                </a:lnTo>
                <a:lnTo>
                  <a:pt x="20854" y="17579"/>
                </a:lnTo>
                <a:lnTo>
                  <a:pt x="19594" y="19524"/>
                </a:lnTo>
                <a:lnTo>
                  <a:pt x="19594" y="15788"/>
                </a:lnTo>
                <a:lnTo>
                  <a:pt x="19002" y="15788"/>
                </a:lnTo>
                <a:close/>
                <a:moveTo>
                  <a:pt x="4245" y="17496"/>
                </a:moveTo>
                <a:cubicBezTo>
                  <a:pt x="3454" y="17515"/>
                  <a:pt x="2827" y="18429"/>
                  <a:pt x="2840" y="19528"/>
                </a:cubicBezTo>
                <a:cubicBezTo>
                  <a:pt x="2840" y="20689"/>
                  <a:pt x="3445" y="21554"/>
                  <a:pt x="4381" y="21554"/>
                </a:cubicBezTo>
                <a:cubicBezTo>
                  <a:pt x="4928" y="21554"/>
                  <a:pt x="5278" y="21283"/>
                  <a:pt x="5530" y="20921"/>
                </a:cubicBezTo>
                <a:lnTo>
                  <a:pt x="5150" y="20345"/>
                </a:lnTo>
                <a:cubicBezTo>
                  <a:pt x="4942" y="20622"/>
                  <a:pt x="4663" y="20762"/>
                  <a:pt x="4376" y="20756"/>
                </a:cubicBezTo>
                <a:cubicBezTo>
                  <a:pt x="3877" y="20756"/>
                  <a:pt x="3596" y="20400"/>
                  <a:pt x="3512" y="19841"/>
                </a:cubicBezTo>
                <a:lnTo>
                  <a:pt x="5702" y="19841"/>
                </a:lnTo>
                <a:cubicBezTo>
                  <a:pt x="5747" y="18478"/>
                  <a:pt x="5220" y="17496"/>
                  <a:pt x="4293" y="17496"/>
                </a:cubicBezTo>
                <a:lnTo>
                  <a:pt x="4245" y="17496"/>
                </a:lnTo>
                <a:close/>
                <a:moveTo>
                  <a:pt x="7548" y="17496"/>
                </a:moveTo>
                <a:cubicBezTo>
                  <a:pt x="6843" y="17496"/>
                  <a:pt x="6249" y="18137"/>
                  <a:pt x="6249" y="19204"/>
                </a:cubicBezTo>
                <a:lnTo>
                  <a:pt x="6249" y="21486"/>
                </a:lnTo>
                <a:lnTo>
                  <a:pt x="6856" y="21486"/>
                </a:lnTo>
                <a:lnTo>
                  <a:pt x="6856" y="19304"/>
                </a:lnTo>
                <a:cubicBezTo>
                  <a:pt x="6856" y="18662"/>
                  <a:pt x="7120" y="18279"/>
                  <a:pt x="7569" y="18279"/>
                </a:cubicBezTo>
                <a:cubicBezTo>
                  <a:pt x="8018" y="18279"/>
                  <a:pt x="8242" y="18662"/>
                  <a:pt x="8242" y="19304"/>
                </a:cubicBezTo>
                <a:lnTo>
                  <a:pt x="8242" y="21486"/>
                </a:lnTo>
                <a:lnTo>
                  <a:pt x="8846" y="21486"/>
                </a:lnTo>
                <a:lnTo>
                  <a:pt x="8846" y="19204"/>
                </a:lnTo>
                <a:cubicBezTo>
                  <a:pt x="8846" y="18143"/>
                  <a:pt x="8252" y="17496"/>
                  <a:pt x="7548" y="17496"/>
                </a:cubicBezTo>
                <a:close/>
                <a:moveTo>
                  <a:pt x="14223" y="17496"/>
                </a:moveTo>
                <a:cubicBezTo>
                  <a:pt x="13442" y="17515"/>
                  <a:pt x="12818" y="18429"/>
                  <a:pt x="12831" y="19528"/>
                </a:cubicBezTo>
                <a:cubicBezTo>
                  <a:pt x="12831" y="20689"/>
                  <a:pt x="13433" y="21554"/>
                  <a:pt x="14364" y="21554"/>
                </a:cubicBezTo>
                <a:cubicBezTo>
                  <a:pt x="14904" y="21554"/>
                  <a:pt x="15255" y="21283"/>
                  <a:pt x="15506" y="20921"/>
                </a:cubicBezTo>
                <a:lnTo>
                  <a:pt x="15124" y="20345"/>
                </a:lnTo>
                <a:cubicBezTo>
                  <a:pt x="14922" y="20622"/>
                  <a:pt x="14645" y="20762"/>
                  <a:pt x="14360" y="20756"/>
                </a:cubicBezTo>
                <a:cubicBezTo>
                  <a:pt x="13863" y="20756"/>
                  <a:pt x="13577" y="20400"/>
                  <a:pt x="13494" y="19841"/>
                </a:cubicBezTo>
                <a:lnTo>
                  <a:pt x="15677" y="19841"/>
                </a:lnTo>
                <a:cubicBezTo>
                  <a:pt x="15721" y="18478"/>
                  <a:pt x="15199" y="17496"/>
                  <a:pt x="14276" y="17496"/>
                </a:cubicBezTo>
                <a:lnTo>
                  <a:pt x="14223" y="17496"/>
                </a:lnTo>
                <a:close/>
                <a:moveTo>
                  <a:pt x="17283" y="17500"/>
                </a:moveTo>
                <a:cubicBezTo>
                  <a:pt x="16621" y="17494"/>
                  <a:pt x="16197" y="18070"/>
                  <a:pt x="16197" y="18688"/>
                </a:cubicBezTo>
                <a:cubicBezTo>
                  <a:pt x="16197" y="19491"/>
                  <a:pt x="16691" y="19714"/>
                  <a:pt x="17168" y="19856"/>
                </a:cubicBezTo>
                <a:cubicBezTo>
                  <a:pt x="17525" y="19955"/>
                  <a:pt x="17847" y="20024"/>
                  <a:pt x="17847" y="20339"/>
                </a:cubicBezTo>
                <a:cubicBezTo>
                  <a:pt x="17847" y="20611"/>
                  <a:pt x="17675" y="20857"/>
                  <a:pt x="17336" y="20857"/>
                </a:cubicBezTo>
                <a:cubicBezTo>
                  <a:pt x="17040" y="20870"/>
                  <a:pt x="16762" y="20646"/>
                  <a:pt x="16617" y="20282"/>
                </a:cubicBezTo>
                <a:lnTo>
                  <a:pt x="16078" y="20671"/>
                </a:lnTo>
                <a:cubicBezTo>
                  <a:pt x="16316" y="21252"/>
                  <a:pt x="16722" y="21588"/>
                  <a:pt x="17318" y="21588"/>
                </a:cubicBezTo>
                <a:cubicBezTo>
                  <a:pt x="18116" y="21600"/>
                  <a:pt x="18451" y="20870"/>
                  <a:pt x="18451" y="20326"/>
                </a:cubicBezTo>
                <a:cubicBezTo>
                  <a:pt x="18451" y="19510"/>
                  <a:pt x="17926" y="19300"/>
                  <a:pt x="17467" y="19158"/>
                </a:cubicBezTo>
                <a:cubicBezTo>
                  <a:pt x="17057" y="19034"/>
                  <a:pt x="16801" y="18959"/>
                  <a:pt x="16801" y="18675"/>
                </a:cubicBezTo>
                <a:cubicBezTo>
                  <a:pt x="16801" y="18422"/>
                  <a:pt x="16965" y="18199"/>
                  <a:pt x="17287" y="18199"/>
                </a:cubicBezTo>
                <a:cubicBezTo>
                  <a:pt x="17539" y="18187"/>
                  <a:pt x="17776" y="18361"/>
                  <a:pt x="17917" y="18652"/>
                </a:cubicBezTo>
                <a:lnTo>
                  <a:pt x="18417" y="18269"/>
                </a:lnTo>
                <a:cubicBezTo>
                  <a:pt x="18192" y="17793"/>
                  <a:pt x="17803" y="17500"/>
                  <a:pt x="17283" y="17500"/>
                </a:cubicBezTo>
                <a:close/>
                <a:moveTo>
                  <a:pt x="39" y="17608"/>
                </a:moveTo>
                <a:lnTo>
                  <a:pt x="39" y="18351"/>
                </a:lnTo>
                <a:lnTo>
                  <a:pt x="1680" y="18351"/>
                </a:lnTo>
                <a:lnTo>
                  <a:pt x="0" y="20741"/>
                </a:lnTo>
                <a:lnTo>
                  <a:pt x="0" y="21509"/>
                </a:lnTo>
                <a:lnTo>
                  <a:pt x="2486" y="21509"/>
                </a:lnTo>
                <a:lnTo>
                  <a:pt x="2486" y="20758"/>
                </a:lnTo>
                <a:lnTo>
                  <a:pt x="778" y="20758"/>
                </a:lnTo>
                <a:lnTo>
                  <a:pt x="2463" y="18370"/>
                </a:lnTo>
                <a:lnTo>
                  <a:pt x="2463" y="17608"/>
                </a:lnTo>
                <a:lnTo>
                  <a:pt x="39" y="17608"/>
                </a:lnTo>
                <a:close/>
                <a:moveTo>
                  <a:pt x="4307" y="18275"/>
                </a:moveTo>
                <a:cubicBezTo>
                  <a:pt x="4762" y="18275"/>
                  <a:pt x="4986" y="18661"/>
                  <a:pt x="5044" y="19189"/>
                </a:cubicBezTo>
                <a:lnTo>
                  <a:pt x="3512" y="19189"/>
                </a:lnTo>
                <a:cubicBezTo>
                  <a:pt x="3591" y="18606"/>
                  <a:pt x="3883" y="18275"/>
                  <a:pt x="4307" y="18275"/>
                </a:cubicBezTo>
                <a:close/>
                <a:moveTo>
                  <a:pt x="14288" y="18275"/>
                </a:moveTo>
                <a:cubicBezTo>
                  <a:pt x="14741" y="18275"/>
                  <a:pt x="14966" y="18661"/>
                  <a:pt x="15023" y="19189"/>
                </a:cubicBezTo>
                <a:lnTo>
                  <a:pt x="13498" y="19189"/>
                </a:lnTo>
                <a:cubicBezTo>
                  <a:pt x="13577" y="18606"/>
                  <a:pt x="13867" y="18275"/>
                  <a:pt x="14288" y="18275"/>
                </a:cubicBezTo>
                <a:close/>
                <a:moveTo>
                  <a:pt x="10796" y="18322"/>
                </a:moveTo>
                <a:cubicBezTo>
                  <a:pt x="11283" y="18303"/>
                  <a:pt x="11693" y="18837"/>
                  <a:pt x="11706" y="19524"/>
                </a:cubicBezTo>
                <a:cubicBezTo>
                  <a:pt x="11706" y="20223"/>
                  <a:pt x="11333" y="20794"/>
                  <a:pt x="10823" y="20794"/>
                </a:cubicBezTo>
                <a:cubicBezTo>
                  <a:pt x="10341" y="20794"/>
                  <a:pt x="9954" y="20260"/>
                  <a:pt x="9941" y="19592"/>
                </a:cubicBezTo>
                <a:cubicBezTo>
                  <a:pt x="9928" y="18911"/>
                  <a:pt x="10305" y="18340"/>
                  <a:pt x="10796" y="18322"/>
                </a:cubicBezTo>
                <a:close/>
              </a:path>
            </a:pathLst>
          </a:custGeom>
          <a:solidFill>
            <a:srgbClr val="16140C"/>
          </a:solidFill>
          <a:ln>
            <a:noFill/>
          </a:ln>
        </p:spPr>
        <p:txBody>
          <a:bodyPr spcFirstLastPara="1" wrap="square" lIns="34275" tIns="34275" rIns="34275" bIns="34275" anchor="ctr" anchorCtr="0">
            <a:noAutofit/>
          </a:bodyPr>
          <a:lstStyle/>
          <a:p>
            <a:pPr marL="0" marR="0" lvl="0" indent="0" algn="l" rtl="0">
              <a:lnSpc>
                <a:spcPct val="93000"/>
              </a:lnSpc>
              <a:spcBef>
                <a:spcPts val="0"/>
              </a:spcBef>
              <a:spcAft>
                <a:spcPts val="0"/>
              </a:spcAft>
              <a:buClr>
                <a:srgbClr val="000000"/>
              </a:buClr>
              <a:buSzPts val="2300"/>
              <a:buFont typeface="Arial"/>
              <a:buNone/>
            </a:pPr>
            <a:endParaRPr sz="2300" b="0" i="0" u="none" strike="noStrike" cap="none">
              <a:solidFill>
                <a:srgbClr val="03363D"/>
              </a:solidFill>
              <a:latin typeface="Arial"/>
              <a:ea typeface="Arial"/>
              <a:cs typeface="Arial"/>
              <a:sym typeface="Arial"/>
            </a:endParaRPr>
          </a:p>
        </p:txBody>
      </p:sp>
      <p:sp>
        <p:nvSpPr>
          <p:cNvPr id="40" name="Google Shape;40;p9"/>
          <p:cNvSpPr txBox="1">
            <a:spLocks noGrp="1"/>
          </p:cNvSpPr>
          <p:nvPr>
            <p:ph type="title"/>
          </p:nvPr>
        </p:nvSpPr>
        <p:spPr>
          <a:xfrm>
            <a:off x="1143000" y="2057400"/>
            <a:ext cx="9368700" cy="2867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0200"/>
              <a:buFont typeface="DM Serif Text"/>
              <a:buNone/>
              <a:defRPr sz="10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2pPr>
            <a:lvl3pPr marR="0" lvl="2"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3pPr>
            <a:lvl4pPr marR="0" lvl="3"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4pPr>
            <a:lvl5pPr marR="0" lvl="4"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5pPr>
            <a:lvl6pPr marR="0" lvl="5"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6pPr>
            <a:lvl7pPr marR="0" lvl="6"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7pPr>
            <a:lvl8pPr marR="0" lvl="7"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8pPr>
            <a:lvl9pPr marR="0" lvl="8"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9pPr>
          </a:lstStyle>
          <a:p>
            <a:endParaRPr/>
          </a:p>
        </p:txBody>
      </p:sp>
      <p:sp>
        <p:nvSpPr>
          <p:cNvPr id="41" name="Google Shape;41;p9"/>
          <p:cNvSpPr txBox="1">
            <a:spLocks noGrp="1"/>
          </p:cNvSpPr>
          <p:nvPr>
            <p:ph type="title" idx="4"/>
          </p:nvPr>
        </p:nvSpPr>
        <p:spPr>
          <a:xfrm>
            <a:off x="13269850" y="3281800"/>
            <a:ext cx="3873000" cy="461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3000"/>
              <a:buFont typeface="IBM Plex Sans SemiBold"/>
              <a:buNone/>
              <a:defRPr sz="1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42" name="Google Shape;42;p9"/>
          <p:cNvSpPr txBox="1">
            <a:spLocks noGrp="1"/>
          </p:cNvSpPr>
          <p:nvPr>
            <p:ph type="title" idx="5"/>
          </p:nvPr>
        </p:nvSpPr>
        <p:spPr>
          <a:xfrm>
            <a:off x="13269850" y="3799000"/>
            <a:ext cx="3873000" cy="3462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43" name="Google Shape;43;p9"/>
          <p:cNvSpPr txBox="1">
            <a:spLocks noGrp="1"/>
          </p:cNvSpPr>
          <p:nvPr>
            <p:ph type="title" idx="6"/>
          </p:nvPr>
        </p:nvSpPr>
        <p:spPr>
          <a:xfrm>
            <a:off x="13269850" y="5924550"/>
            <a:ext cx="3873000" cy="461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3000"/>
              <a:buFont typeface="IBM Plex Sans SemiBold"/>
              <a:buNone/>
              <a:defRPr sz="1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44" name="Google Shape;44;p9"/>
          <p:cNvSpPr txBox="1">
            <a:spLocks noGrp="1"/>
          </p:cNvSpPr>
          <p:nvPr>
            <p:ph type="title" idx="7"/>
          </p:nvPr>
        </p:nvSpPr>
        <p:spPr>
          <a:xfrm>
            <a:off x="13269850" y="6441750"/>
            <a:ext cx="3873000" cy="3462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01 Title | Three Speakers">
  <p:cSld name="TITLE_AND_BODY_1_1_2_1">
    <p:bg>
      <p:bgPr>
        <a:solidFill>
          <a:schemeClr val="lt1"/>
        </a:solidFill>
        <a:effectLst/>
      </p:bgPr>
    </p:bg>
    <p:spTree>
      <p:nvGrpSpPr>
        <p:cNvPr id="1" name="Shape 45"/>
        <p:cNvGrpSpPr/>
        <p:nvPr/>
      </p:nvGrpSpPr>
      <p:grpSpPr>
        <a:xfrm>
          <a:off x="0" y="0"/>
          <a:ext cx="0" cy="0"/>
          <a:chOff x="0" y="0"/>
          <a:chExt cx="0" cy="0"/>
        </a:xfrm>
      </p:grpSpPr>
      <p:sp>
        <p:nvSpPr>
          <p:cNvPr id="46" name="Google Shape;46;p10"/>
          <p:cNvSpPr>
            <a:spLocks noGrp="1"/>
          </p:cNvSpPr>
          <p:nvPr>
            <p:ph type="pic" idx="2"/>
          </p:nvPr>
        </p:nvSpPr>
        <p:spPr>
          <a:xfrm>
            <a:off x="10794850" y="1536700"/>
            <a:ext cx="2094000" cy="2094000"/>
          </a:xfrm>
          <a:prstGeom prst="ellipse">
            <a:avLst/>
          </a:prstGeom>
          <a:noFill/>
          <a:ln>
            <a:noFill/>
          </a:ln>
        </p:spPr>
      </p:sp>
      <p:sp>
        <p:nvSpPr>
          <p:cNvPr id="47" name="Google Shape;47;p10"/>
          <p:cNvSpPr>
            <a:spLocks noGrp="1"/>
          </p:cNvSpPr>
          <p:nvPr>
            <p:ph type="pic" idx="3"/>
          </p:nvPr>
        </p:nvSpPr>
        <p:spPr>
          <a:xfrm>
            <a:off x="10794850" y="6821900"/>
            <a:ext cx="2094000" cy="2094000"/>
          </a:xfrm>
          <a:prstGeom prst="ellipse">
            <a:avLst/>
          </a:prstGeom>
          <a:noFill/>
          <a:ln>
            <a:noFill/>
          </a:ln>
        </p:spPr>
      </p:sp>
      <p:sp>
        <p:nvSpPr>
          <p:cNvPr id="48" name="Google Shape;48;p10"/>
          <p:cNvSpPr>
            <a:spLocks noGrp="1"/>
          </p:cNvSpPr>
          <p:nvPr>
            <p:ph type="pic" idx="4"/>
          </p:nvPr>
        </p:nvSpPr>
        <p:spPr>
          <a:xfrm>
            <a:off x="10794850" y="4287850"/>
            <a:ext cx="2094000" cy="2094000"/>
          </a:xfrm>
          <a:prstGeom prst="ellipse">
            <a:avLst/>
          </a:prstGeom>
          <a:noFill/>
          <a:ln>
            <a:noFill/>
          </a:ln>
        </p:spPr>
      </p:sp>
      <p:sp>
        <p:nvSpPr>
          <p:cNvPr id="49" name="Google Shape;49;p10"/>
          <p:cNvSpPr/>
          <p:nvPr/>
        </p:nvSpPr>
        <p:spPr>
          <a:xfrm>
            <a:off x="1145163" y="8130925"/>
            <a:ext cx="1417230" cy="1013071"/>
          </a:xfrm>
          <a:custGeom>
            <a:avLst/>
            <a:gdLst/>
            <a:ahLst/>
            <a:cxnLst/>
            <a:rect l="l" t="t" r="r" b="b"/>
            <a:pathLst>
              <a:path w="21600" h="21588" extrusionOk="0">
                <a:moveTo>
                  <a:pt x="4770" y="0"/>
                </a:moveTo>
                <a:cubicBezTo>
                  <a:pt x="4770" y="2139"/>
                  <a:pt x="6012" y="3878"/>
                  <a:pt x="7548" y="3878"/>
                </a:cubicBezTo>
                <a:cubicBezTo>
                  <a:pt x="9083" y="3878"/>
                  <a:pt x="10324" y="2139"/>
                  <a:pt x="10324" y="0"/>
                </a:cubicBezTo>
                <a:lnTo>
                  <a:pt x="4770" y="0"/>
                </a:lnTo>
                <a:close/>
                <a:moveTo>
                  <a:pt x="11259" y="0"/>
                </a:moveTo>
                <a:lnTo>
                  <a:pt x="11259" y="9404"/>
                </a:lnTo>
                <a:lnTo>
                  <a:pt x="16829" y="0"/>
                </a:lnTo>
                <a:lnTo>
                  <a:pt x="11259" y="0"/>
                </a:lnTo>
                <a:close/>
                <a:moveTo>
                  <a:pt x="10324" y="3368"/>
                </a:moveTo>
                <a:lnTo>
                  <a:pt x="4770" y="12772"/>
                </a:lnTo>
                <a:lnTo>
                  <a:pt x="10324" y="12772"/>
                </a:lnTo>
                <a:lnTo>
                  <a:pt x="10324" y="3368"/>
                </a:lnTo>
                <a:close/>
                <a:moveTo>
                  <a:pt x="14046" y="8848"/>
                </a:moveTo>
                <a:cubicBezTo>
                  <a:pt x="12507" y="8848"/>
                  <a:pt x="11259" y="10588"/>
                  <a:pt x="11259" y="12727"/>
                </a:cubicBezTo>
                <a:lnTo>
                  <a:pt x="16829" y="12727"/>
                </a:lnTo>
                <a:cubicBezTo>
                  <a:pt x="16829" y="10588"/>
                  <a:pt x="15581" y="8848"/>
                  <a:pt x="14046" y="8848"/>
                </a:cubicBezTo>
                <a:close/>
                <a:moveTo>
                  <a:pt x="11674" y="15788"/>
                </a:moveTo>
                <a:lnTo>
                  <a:pt x="11674" y="18082"/>
                </a:lnTo>
                <a:cubicBezTo>
                  <a:pt x="11442" y="17708"/>
                  <a:pt x="11105" y="17494"/>
                  <a:pt x="10745" y="17500"/>
                </a:cubicBezTo>
                <a:cubicBezTo>
                  <a:pt x="10016" y="17500"/>
                  <a:pt x="9348" y="18285"/>
                  <a:pt x="9348" y="19530"/>
                </a:cubicBezTo>
                <a:cubicBezTo>
                  <a:pt x="9348" y="20763"/>
                  <a:pt x="10029" y="21554"/>
                  <a:pt x="10740" y="21547"/>
                </a:cubicBezTo>
                <a:cubicBezTo>
                  <a:pt x="11105" y="21554"/>
                  <a:pt x="11446" y="21328"/>
                  <a:pt x="11674" y="20936"/>
                </a:cubicBezTo>
                <a:lnTo>
                  <a:pt x="11674" y="21475"/>
                </a:lnTo>
                <a:lnTo>
                  <a:pt x="12268" y="21475"/>
                </a:lnTo>
                <a:lnTo>
                  <a:pt x="12268" y="15788"/>
                </a:lnTo>
                <a:lnTo>
                  <a:pt x="11674" y="15788"/>
                </a:lnTo>
                <a:close/>
                <a:moveTo>
                  <a:pt x="19002" y="15788"/>
                </a:moveTo>
                <a:lnTo>
                  <a:pt x="19002" y="21486"/>
                </a:lnTo>
                <a:lnTo>
                  <a:pt x="19594" y="21486"/>
                </a:lnTo>
                <a:lnTo>
                  <a:pt x="19594" y="20479"/>
                </a:lnTo>
                <a:lnTo>
                  <a:pt x="20064" y="19750"/>
                </a:lnTo>
                <a:lnTo>
                  <a:pt x="20932" y="21486"/>
                </a:lnTo>
                <a:lnTo>
                  <a:pt x="21600" y="21486"/>
                </a:lnTo>
                <a:lnTo>
                  <a:pt x="20484" y="19253"/>
                </a:lnTo>
                <a:lnTo>
                  <a:pt x="21568" y="17579"/>
                </a:lnTo>
                <a:lnTo>
                  <a:pt x="20854" y="17579"/>
                </a:lnTo>
                <a:lnTo>
                  <a:pt x="19594" y="19524"/>
                </a:lnTo>
                <a:lnTo>
                  <a:pt x="19594" y="15788"/>
                </a:lnTo>
                <a:lnTo>
                  <a:pt x="19002" y="15788"/>
                </a:lnTo>
                <a:close/>
                <a:moveTo>
                  <a:pt x="4245" y="17496"/>
                </a:moveTo>
                <a:cubicBezTo>
                  <a:pt x="3454" y="17515"/>
                  <a:pt x="2827" y="18429"/>
                  <a:pt x="2840" y="19528"/>
                </a:cubicBezTo>
                <a:cubicBezTo>
                  <a:pt x="2840" y="20689"/>
                  <a:pt x="3445" y="21554"/>
                  <a:pt x="4381" y="21554"/>
                </a:cubicBezTo>
                <a:cubicBezTo>
                  <a:pt x="4928" y="21554"/>
                  <a:pt x="5278" y="21283"/>
                  <a:pt x="5530" y="20921"/>
                </a:cubicBezTo>
                <a:lnTo>
                  <a:pt x="5150" y="20345"/>
                </a:lnTo>
                <a:cubicBezTo>
                  <a:pt x="4942" y="20622"/>
                  <a:pt x="4663" y="20762"/>
                  <a:pt x="4376" y="20756"/>
                </a:cubicBezTo>
                <a:cubicBezTo>
                  <a:pt x="3877" y="20756"/>
                  <a:pt x="3596" y="20400"/>
                  <a:pt x="3512" y="19841"/>
                </a:cubicBezTo>
                <a:lnTo>
                  <a:pt x="5702" y="19841"/>
                </a:lnTo>
                <a:cubicBezTo>
                  <a:pt x="5747" y="18478"/>
                  <a:pt x="5220" y="17496"/>
                  <a:pt x="4293" y="17496"/>
                </a:cubicBezTo>
                <a:lnTo>
                  <a:pt x="4245" y="17496"/>
                </a:lnTo>
                <a:close/>
                <a:moveTo>
                  <a:pt x="7548" y="17496"/>
                </a:moveTo>
                <a:cubicBezTo>
                  <a:pt x="6843" y="17496"/>
                  <a:pt x="6249" y="18137"/>
                  <a:pt x="6249" y="19204"/>
                </a:cubicBezTo>
                <a:lnTo>
                  <a:pt x="6249" y="21486"/>
                </a:lnTo>
                <a:lnTo>
                  <a:pt x="6856" y="21486"/>
                </a:lnTo>
                <a:lnTo>
                  <a:pt x="6856" y="19304"/>
                </a:lnTo>
                <a:cubicBezTo>
                  <a:pt x="6856" y="18662"/>
                  <a:pt x="7120" y="18279"/>
                  <a:pt x="7569" y="18279"/>
                </a:cubicBezTo>
                <a:cubicBezTo>
                  <a:pt x="8018" y="18279"/>
                  <a:pt x="8242" y="18662"/>
                  <a:pt x="8242" y="19304"/>
                </a:cubicBezTo>
                <a:lnTo>
                  <a:pt x="8242" y="21486"/>
                </a:lnTo>
                <a:lnTo>
                  <a:pt x="8846" y="21486"/>
                </a:lnTo>
                <a:lnTo>
                  <a:pt x="8846" y="19204"/>
                </a:lnTo>
                <a:cubicBezTo>
                  <a:pt x="8846" y="18143"/>
                  <a:pt x="8252" y="17496"/>
                  <a:pt x="7548" y="17496"/>
                </a:cubicBezTo>
                <a:close/>
                <a:moveTo>
                  <a:pt x="14223" y="17496"/>
                </a:moveTo>
                <a:cubicBezTo>
                  <a:pt x="13442" y="17515"/>
                  <a:pt x="12818" y="18429"/>
                  <a:pt x="12831" y="19528"/>
                </a:cubicBezTo>
                <a:cubicBezTo>
                  <a:pt x="12831" y="20689"/>
                  <a:pt x="13433" y="21554"/>
                  <a:pt x="14364" y="21554"/>
                </a:cubicBezTo>
                <a:cubicBezTo>
                  <a:pt x="14904" y="21554"/>
                  <a:pt x="15255" y="21283"/>
                  <a:pt x="15506" y="20921"/>
                </a:cubicBezTo>
                <a:lnTo>
                  <a:pt x="15124" y="20345"/>
                </a:lnTo>
                <a:cubicBezTo>
                  <a:pt x="14922" y="20622"/>
                  <a:pt x="14645" y="20762"/>
                  <a:pt x="14360" y="20756"/>
                </a:cubicBezTo>
                <a:cubicBezTo>
                  <a:pt x="13863" y="20756"/>
                  <a:pt x="13577" y="20400"/>
                  <a:pt x="13494" y="19841"/>
                </a:cubicBezTo>
                <a:lnTo>
                  <a:pt x="15677" y="19841"/>
                </a:lnTo>
                <a:cubicBezTo>
                  <a:pt x="15721" y="18478"/>
                  <a:pt x="15199" y="17496"/>
                  <a:pt x="14276" y="17496"/>
                </a:cubicBezTo>
                <a:lnTo>
                  <a:pt x="14223" y="17496"/>
                </a:lnTo>
                <a:close/>
                <a:moveTo>
                  <a:pt x="17283" y="17500"/>
                </a:moveTo>
                <a:cubicBezTo>
                  <a:pt x="16621" y="17494"/>
                  <a:pt x="16197" y="18070"/>
                  <a:pt x="16197" y="18688"/>
                </a:cubicBezTo>
                <a:cubicBezTo>
                  <a:pt x="16197" y="19491"/>
                  <a:pt x="16691" y="19714"/>
                  <a:pt x="17168" y="19856"/>
                </a:cubicBezTo>
                <a:cubicBezTo>
                  <a:pt x="17525" y="19955"/>
                  <a:pt x="17847" y="20024"/>
                  <a:pt x="17847" y="20339"/>
                </a:cubicBezTo>
                <a:cubicBezTo>
                  <a:pt x="17847" y="20611"/>
                  <a:pt x="17675" y="20857"/>
                  <a:pt x="17336" y="20857"/>
                </a:cubicBezTo>
                <a:cubicBezTo>
                  <a:pt x="17040" y="20870"/>
                  <a:pt x="16762" y="20646"/>
                  <a:pt x="16617" y="20282"/>
                </a:cubicBezTo>
                <a:lnTo>
                  <a:pt x="16078" y="20671"/>
                </a:lnTo>
                <a:cubicBezTo>
                  <a:pt x="16316" y="21252"/>
                  <a:pt x="16722" y="21588"/>
                  <a:pt x="17318" y="21588"/>
                </a:cubicBezTo>
                <a:cubicBezTo>
                  <a:pt x="18116" y="21600"/>
                  <a:pt x="18451" y="20870"/>
                  <a:pt x="18451" y="20326"/>
                </a:cubicBezTo>
                <a:cubicBezTo>
                  <a:pt x="18451" y="19510"/>
                  <a:pt x="17926" y="19300"/>
                  <a:pt x="17467" y="19158"/>
                </a:cubicBezTo>
                <a:cubicBezTo>
                  <a:pt x="17057" y="19034"/>
                  <a:pt x="16801" y="18959"/>
                  <a:pt x="16801" y="18675"/>
                </a:cubicBezTo>
                <a:cubicBezTo>
                  <a:pt x="16801" y="18422"/>
                  <a:pt x="16965" y="18199"/>
                  <a:pt x="17287" y="18199"/>
                </a:cubicBezTo>
                <a:cubicBezTo>
                  <a:pt x="17539" y="18187"/>
                  <a:pt x="17776" y="18361"/>
                  <a:pt x="17917" y="18652"/>
                </a:cubicBezTo>
                <a:lnTo>
                  <a:pt x="18417" y="18269"/>
                </a:lnTo>
                <a:cubicBezTo>
                  <a:pt x="18192" y="17793"/>
                  <a:pt x="17803" y="17500"/>
                  <a:pt x="17283" y="17500"/>
                </a:cubicBezTo>
                <a:close/>
                <a:moveTo>
                  <a:pt x="39" y="17608"/>
                </a:moveTo>
                <a:lnTo>
                  <a:pt x="39" y="18351"/>
                </a:lnTo>
                <a:lnTo>
                  <a:pt x="1680" y="18351"/>
                </a:lnTo>
                <a:lnTo>
                  <a:pt x="0" y="20741"/>
                </a:lnTo>
                <a:lnTo>
                  <a:pt x="0" y="21509"/>
                </a:lnTo>
                <a:lnTo>
                  <a:pt x="2486" y="21509"/>
                </a:lnTo>
                <a:lnTo>
                  <a:pt x="2486" y="20758"/>
                </a:lnTo>
                <a:lnTo>
                  <a:pt x="778" y="20758"/>
                </a:lnTo>
                <a:lnTo>
                  <a:pt x="2463" y="18370"/>
                </a:lnTo>
                <a:lnTo>
                  <a:pt x="2463" y="17608"/>
                </a:lnTo>
                <a:lnTo>
                  <a:pt x="39" y="17608"/>
                </a:lnTo>
                <a:close/>
                <a:moveTo>
                  <a:pt x="4307" y="18275"/>
                </a:moveTo>
                <a:cubicBezTo>
                  <a:pt x="4762" y="18275"/>
                  <a:pt x="4986" y="18661"/>
                  <a:pt x="5044" y="19189"/>
                </a:cubicBezTo>
                <a:lnTo>
                  <a:pt x="3512" y="19189"/>
                </a:lnTo>
                <a:cubicBezTo>
                  <a:pt x="3591" y="18606"/>
                  <a:pt x="3883" y="18275"/>
                  <a:pt x="4307" y="18275"/>
                </a:cubicBezTo>
                <a:close/>
                <a:moveTo>
                  <a:pt x="14288" y="18275"/>
                </a:moveTo>
                <a:cubicBezTo>
                  <a:pt x="14741" y="18275"/>
                  <a:pt x="14966" y="18661"/>
                  <a:pt x="15023" y="19189"/>
                </a:cubicBezTo>
                <a:lnTo>
                  <a:pt x="13498" y="19189"/>
                </a:lnTo>
                <a:cubicBezTo>
                  <a:pt x="13577" y="18606"/>
                  <a:pt x="13867" y="18275"/>
                  <a:pt x="14288" y="18275"/>
                </a:cubicBezTo>
                <a:close/>
                <a:moveTo>
                  <a:pt x="10796" y="18322"/>
                </a:moveTo>
                <a:cubicBezTo>
                  <a:pt x="11283" y="18303"/>
                  <a:pt x="11693" y="18837"/>
                  <a:pt x="11706" y="19524"/>
                </a:cubicBezTo>
                <a:cubicBezTo>
                  <a:pt x="11706" y="20223"/>
                  <a:pt x="11333" y="20794"/>
                  <a:pt x="10823" y="20794"/>
                </a:cubicBezTo>
                <a:cubicBezTo>
                  <a:pt x="10341" y="20794"/>
                  <a:pt x="9954" y="20260"/>
                  <a:pt x="9941" y="19592"/>
                </a:cubicBezTo>
                <a:cubicBezTo>
                  <a:pt x="9928" y="18911"/>
                  <a:pt x="10305" y="18340"/>
                  <a:pt x="10796" y="18322"/>
                </a:cubicBezTo>
                <a:close/>
              </a:path>
            </a:pathLst>
          </a:custGeom>
          <a:solidFill>
            <a:srgbClr val="16140C"/>
          </a:solidFill>
          <a:ln>
            <a:noFill/>
          </a:ln>
        </p:spPr>
        <p:txBody>
          <a:bodyPr spcFirstLastPara="1" wrap="square" lIns="34275" tIns="34275" rIns="34275" bIns="34275" anchor="ctr" anchorCtr="0">
            <a:noAutofit/>
          </a:bodyPr>
          <a:lstStyle/>
          <a:p>
            <a:pPr marL="0" marR="0" lvl="0" indent="0" algn="l" rtl="0">
              <a:lnSpc>
                <a:spcPct val="93000"/>
              </a:lnSpc>
              <a:spcBef>
                <a:spcPts val="0"/>
              </a:spcBef>
              <a:spcAft>
                <a:spcPts val="0"/>
              </a:spcAft>
              <a:buClr>
                <a:srgbClr val="000000"/>
              </a:buClr>
              <a:buSzPts val="2300"/>
              <a:buFont typeface="Arial"/>
              <a:buNone/>
            </a:pPr>
            <a:endParaRPr sz="2300" b="0" i="0" u="none" strike="noStrike" cap="none">
              <a:solidFill>
                <a:srgbClr val="03363D"/>
              </a:solidFill>
              <a:latin typeface="Arial"/>
              <a:ea typeface="Arial"/>
              <a:cs typeface="Arial"/>
              <a:sym typeface="Arial"/>
            </a:endParaRPr>
          </a:p>
        </p:txBody>
      </p:sp>
      <p:sp>
        <p:nvSpPr>
          <p:cNvPr id="50" name="Google Shape;50;p10"/>
          <p:cNvSpPr txBox="1">
            <a:spLocks noGrp="1"/>
          </p:cNvSpPr>
          <p:nvPr>
            <p:ph type="title"/>
          </p:nvPr>
        </p:nvSpPr>
        <p:spPr>
          <a:xfrm>
            <a:off x="1143000" y="2057400"/>
            <a:ext cx="9368700" cy="2867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0200"/>
              <a:buFont typeface="DM Serif Text"/>
              <a:buNone/>
              <a:defRPr sz="10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2pPr>
            <a:lvl3pPr marR="0" lvl="2"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3pPr>
            <a:lvl4pPr marR="0" lvl="3"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4pPr>
            <a:lvl5pPr marR="0" lvl="4"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5pPr>
            <a:lvl6pPr marR="0" lvl="5"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6pPr>
            <a:lvl7pPr marR="0" lvl="6"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7pPr>
            <a:lvl8pPr marR="0" lvl="7"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8pPr>
            <a:lvl9pPr marR="0" lvl="8" algn="l" rtl="0">
              <a:lnSpc>
                <a:spcPct val="100000"/>
              </a:lnSpc>
              <a:spcBef>
                <a:spcPts val="0"/>
              </a:spcBef>
              <a:spcAft>
                <a:spcPts val="0"/>
              </a:spcAft>
              <a:buClr>
                <a:srgbClr val="000000"/>
              </a:buClr>
              <a:buSzPts val="10200"/>
              <a:buFont typeface="Playfair Display SemiBold"/>
              <a:buNone/>
              <a:defRPr sz="10200" b="0" i="0" u="none" strike="noStrike" cap="none">
                <a:solidFill>
                  <a:srgbClr val="000000"/>
                </a:solidFill>
                <a:latin typeface="Playfair Display SemiBold"/>
                <a:ea typeface="Playfair Display SemiBold"/>
                <a:cs typeface="Playfair Display SemiBold"/>
                <a:sym typeface="Playfair Display SemiBold"/>
              </a:defRPr>
            </a:lvl9pPr>
          </a:lstStyle>
          <a:p>
            <a:endParaRPr/>
          </a:p>
        </p:txBody>
      </p:sp>
      <p:sp>
        <p:nvSpPr>
          <p:cNvPr id="51" name="Google Shape;51;p10"/>
          <p:cNvSpPr txBox="1">
            <a:spLocks noGrp="1"/>
          </p:cNvSpPr>
          <p:nvPr>
            <p:ph type="title" idx="5"/>
          </p:nvPr>
        </p:nvSpPr>
        <p:spPr>
          <a:xfrm>
            <a:off x="13269850" y="2152000"/>
            <a:ext cx="3873000" cy="461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3000"/>
              <a:buFont typeface="IBM Plex Sans SemiBold"/>
              <a:buNone/>
              <a:defRPr sz="1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52" name="Google Shape;52;p10"/>
          <p:cNvSpPr txBox="1">
            <a:spLocks noGrp="1"/>
          </p:cNvSpPr>
          <p:nvPr>
            <p:ph type="title" idx="6"/>
          </p:nvPr>
        </p:nvSpPr>
        <p:spPr>
          <a:xfrm>
            <a:off x="13269850" y="2669200"/>
            <a:ext cx="3873000" cy="3462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53" name="Google Shape;53;p10"/>
          <p:cNvSpPr txBox="1">
            <a:spLocks noGrp="1"/>
          </p:cNvSpPr>
          <p:nvPr>
            <p:ph type="title" idx="7"/>
          </p:nvPr>
        </p:nvSpPr>
        <p:spPr>
          <a:xfrm>
            <a:off x="13269850" y="4903150"/>
            <a:ext cx="3873000" cy="461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3000"/>
              <a:buFont typeface="IBM Plex Sans SemiBold"/>
              <a:buNone/>
              <a:defRPr sz="1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54" name="Google Shape;54;p10"/>
          <p:cNvSpPr txBox="1">
            <a:spLocks noGrp="1"/>
          </p:cNvSpPr>
          <p:nvPr>
            <p:ph type="title" idx="8"/>
          </p:nvPr>
        </p:nvSpPr>
        <p:spPr>
          <a:xfrm>
            <a:off x="13269850" y="5420350"/>
            <a:ext cx="3873000" cy="3462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
        <p:nvSpPr>
          <p:cNvPr id="55" name="Google Shape;55;p10"/>
          <p:cNvSpPr txBox="1">
            <a:spLocks noGrp="1"/>
          </p:cNvSpPr>
          <p:nvPr>
            <p:ph type="title" idx="9"/>
          </p:nvPr>
        </p:nvSpPr>
        <p:spPr>
          <a:xfrm>
            <a:off x="13269850" y="7437200"/>
            <a:ext cx="3873000" cy="461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3000"/>
              <a:buFont typeface="IBM Plex Sans SemiBold"/>
              <a:buNone/>
              <a:defRPr sz="1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56" name="Google Shape;56;p10"/>
          <p:cNvSpPr txBox="1">
            <a:spLocks noGrp="1"/>
          </p:cNvSpPr>
          <p:nvPr>
            <p:ph type="title" idx="13"/>
          </p:nvPr>
        </p:nvSpPr>
        <p:spPr>
          <a:xfrm>
            <a:off x="13269850" y="7954400"/>
            <a:ext cx="3873000" cy="3462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01 Title | Horizontal">
  <p:cSld name="TITLE_AND_BODY_1_2">
    <p:bg>
      <p:bgPr>
        <a:solidFill>
          <a:schemeClr val="lt1"/>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p:nvPr>
        </p:nvSpPr>
        <p:spPr>
          <a:xfrm>
            <a:off x="1145175" y="2057400"/>
            <a:ext cx="15997800" cy="184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6200"/>
              <a:buFont typeface="DM Serif Text"/>
              <a:buNone/>
              <a:defRPr sz="6200" b="0" i="0" u="none" strike="noStrike" cap="none">
                <a:solidFill>
                  <a:srgbClr val="000000"/>
                </a:solidFill>
                <a:latin typeface="DM Serif Text"/>
                <a:ea typeface="DM Serif Text"/>
                <a:cs typeface="DM Serif Text"/>
                <a:sym typeface="DM Serif Text"/>
              </a:defRPr>
            </a:lvl1pPr>
            <a:lvl2pPr marR="0" lvl="1" algn="l" rtl="0">
              <a:lnSpc>
                <a:spcPct val="100000"/>
              </a:lnSpc>
              <a:spcBef>
                <a:spcPts val="0"/>
              </a:spcBef>
              <a:spcAft>
                <a:spcPts val="0"/>
              </a:spcAft>
              <a:buClr>
                <a:srgbClr val="000000"/>
              </a:buClr>
              <a:buSzPts val="6200"/>
              <a:buFont typeface="Playfair Display SemiBold"/>
              <a:buNone/>
              <a:defRPr sz="6200" b="0" i="0" u="none" strike="noStrike" cap="none">
                <a:solidFill>
                  <a:srgbClr val="000000"/>
                </a:solidFill>
                <a:latin typeface="Playfair Display SemiBold"/>
                <a:ea typeface="Playfair Display SemiBold"/>
                <a:cs typeface="Playfair Display SemiBold"/>
                <a:sym typeface="Playfair Display SemiBold"/>
              </a:defRPr>
            </a:lvl2pPr>
            <a:lvl3pPr marR="0" lvl="2" algn="l" rtl="0">
              <a:lnSpc>
                <a:spcPct val="100000"/>
              </a:lnSpc>
              <a:spcBef>
                <a:spcPts val="0"/>
              </a:spcBef>
              <a:spcAft>
                <a:spcPts val="0"/>
              </a:spcAft>
              <a:buClr>
                <a:srgbClr val="000000"/>
              </a:buClr>
              <a:buSzPts val="6200"/>
              <a:buFont typeface="Playfair Display SemiBold"/>
              <a:buNone/>
              <a:defRPr sz="6200" b="0" i="0" u="none" strike="noStrike" cap="none">
                <a:solidFill>
                  <a:srgbClr val="000000"/>
                </a:solidFill>
                <a:latin typeface="Playfair Display SemiBold"/>
                <a:ea typeface="Playfair Display SemiBold"/>
                <a:cs typeface="Playfair Display SemiBold"/>
                <a:sym typeface="Playfair Display SemiBold"/>
              </a:defRPr>
            </a:lvl3pPr>
            <a:lvl4pPr marR="0" lvl="3" algn="l" rtl="0">
              <a:lnSpc>
                <a:spcPct val="100000"/>
              </a:lnSpc>
              <a:spcBef>
                <a:spcPts val="0"/>
              </a:spcBef>
              <a:spcAft>
                <a:spcPts val="0"/>
              </a:spcAft>
              <a:buClr>
                <a:srgbClr val="000000"/>
              </a:buClr>
              <a:buSzPts val="6200"/>
              <a:buFont typeface="Playfair Display SemiBold"/>
              <a:buNone/>
              <a:defRPr sz="6200" b="0" i="0" u="none" strike="noStrike" cap="none">
                <a:solidFill>
                  <a:srgbClr val="000000"/>
                </a:solidFill>
                <a:latin typeface="Playfair Display SemiBold"/>
                <a:ea typeface="Playfair Display SemiBold"/>
                <a:cs typeface="Playfair Display SemiBold"/>
                <a:sym typeface="Playfair Display SemiBold"/>
              </a:defRPr>
            </a:lvl4pPr>
            <a:lvl5pPr marR="0" lvl="4" algn="l" rtl="0">
              <a:lnSpc>
                <a:spcPct val="100000"/>
              </a:lnSpc>
              <a:spcBef>
                <a:spcPts val="0"/>
              </a:spcBef>
              <a:spcAft>
                <a:spcPts val="0"/>
              </a:spcAft>
              <a:buClr>
                <a:srgbClr val="000000"/>
              </a:buClr>
              <a:buSzPts val="6200"/>
              <a:buFont typeface="Playfair Display SemiBold"/>
              <a:buNone/>
              <a:defRPr sz="6200" b="0" i="0" u="none" strike="noStrike" cap="none">
                <a:solidFill>
                  <a:srgbClr val="000000"/>
                </a:solidFill>
                <a:latin typeface="Playfair Display SemiBold"/>
                <a:ea typeface="Playfair Display SemiBold"/>
                <a:cs typeface="Playfair Display SemiBold"/>
                <a:sym typeface="Playfair Display SemiBold"/>
              </a:defRPr>
            </a:lvl5pPr>
            <a:lvl6pPr marR="0" lvl="5" algn="l" rtl="0">
              <a:lnSpc>
                <a:spcPct val="100000"/>
              </a:lnSpc>
              <a:spcBef>
                <a:spcPts val="0"/>
              </a:spcBef>
              <a:spcAft>
                <a:spcPts val="0"/>
              </a:spcAft>
              <a:buClr>
                <a:srgbClr val="000000"/>
              </a:buClr>
              <a:buSzPts val="6200"/>
              <a:buFont typeface="Playfair Display SemiBold"/>
              <a:buNone/>
              <a:defRPr sz="6200" b="0" i="0" u="none" strike="noStrike" cap="none">
                <a:solidFill>
                  <a:srgbClr val="000000"/>
                </a:solidFill>
                <a:latin typeface="Playfair Display SemiBold"/>
                <a:ea typeface="Playfair Display SemiBold"/>
                <a:cs typeface="Playfair Display SemiBold"/>
                <a:sym typeface="Playfair Display SemiBold"/>
              </a:defRPr>
            </a:lvl6pPr>
            <a:lvl7pPr marR="0" lvl="6" algn="l" rtl="0">
              <a:lnSpc>
                <a:spcPct val="100000"/>
              </a:lnSpc>
              <a:spcBef>
                <a:spcPts val="0"/>
              </a:spcBef>
              <a:spcAft>
                <a:spcPts val="0"/>
              </a:spcAft>
              <a:buClr>
                <a:srgbClr val="000000"/>
              </a:buClr>
              <a:buSzPts val="6200"/>
              <a:buFont typeface="Playfair Display SemiBold"/>
              <a:buNone/>
              <a:defRPr sz="6200" b="0" i="0" u="none" strike="noStrike" cap="none">
                <a:solidFill>
                  <a:srgbClr val="000000"/>
                </a:solidFill>
                <a:latin typeface="Playfair Display SemiBold"/>
                <a:ea typeface="Playfair Display SemiBold"/>
                <a:cs typeface="Playfair Display SemiBold"/>
                <a:sym typeface="Playfair Display SemiBold"/>
              </a:defRPr>
            </a:lvl7pPr>
            <a:lvl8pPr marR="0" lvl="7" algn="l" rtl="0">
              <a:lnSpc>
                <a:spcPct val="100000"/>
              </a:lnSpc>
              <a:spcBef>
                <a:spcPts val="0"/>
              </a:spcBef>
              <a:spcAft>
                <a:spcPts val="0"/>
              </a:spcAft>
              <a:buClr>
                <a:srgbClr val="000000"/>
              </a:buClr>
              <a:buSzPts val="6200"/>
              <a:buFont typeface="Playfair Display SemiBold"/>
              <a:buNone/>
              <a:defRPr sz="6200" b="0" i="0" u="none" strike="noStrike" cap="none">
                <a:solidFill>
                  <a:srgbClr val="000000"/>
                </a:solidFill>
                <a:latin typeface="Playfair Display SemiBold"/>
                <a:ea typeface="Playfair Display SemiBold"/>
                <a:cs typeface="Playfair Display SemiBold"/>
                <a:sym typeface="Playfair Display SemiBold"/>
              </a:defRPr>
            </a:lvl8pPr>
            <a:lvl9pPr marR="0" lvl="8" algn="l" rtl="0">
              <a:lnSpc>
                <a:spcPct val="100000"/>
              </a:lnSpc>
              <a:spcBef>
                <a:spcPts val="0"/>
              </a:spcBef>
              <a:spcAft>
                <a:spcPts val="0"/>
              </a:spcAft>
              <a:buClr>
                <a:srgbClr val="000000"/>
              </a:buClr>
              <a:buSzPts val="6200"/>
              <a:buFont typeface="Playfair Display SemiBold"/>
              <a:buNone/>
              <a:defRPr sz="6200" b="0" i="0" u="none" strike="noStrike" cap="none">
                <a:solidFill>
                  <a:srgbClr val="000000"/>
                </a:solidFill>
                <a:latin typeface="Playfair Display SemiBold"/>
                <a:ea typeface="Playfair Display SemiBold"/>
                <a:cs typeface="Playfair Display SemiBold"/>
                <a:sym typeface="Playfair Display SemiBold"/>
              </a:defRPr>
            </a:lvl9pPr>
          </a:lstStyle>
          <a:p>
            <a:endParaRPr/>
          </a:p>
        </p:txBody>
      </p:sp>
      <p:sp>
        <p:nvSpPr>
          <p:cNvPr id="59" name="Google Shape;59;p11"/>
          <p:cNvSpPr>
            <a:spLocks noGrp="1"/>
          </p:cNvSpPr>
          <p:nvPr>
            <p:ph type="pic" idx="2"/>
          </p:nvPr>
        </p:nvSpPr>
        <p:spPr>
          <a:xfrm>
            <a:off x="1145175" y="5101400"/>
            <a:ext cx="2094000" cy="2094000"/>
          </a:xfrm>
          <a:prstGeom prst="ellipse">
            <a:avLst/>
          </a:prstGeom>
          <a:noFill/>
          <a:ln>
            <a:noFill/>
          </a:ln>
        </p:spPr>
      </p:sp>
      <p:sp>
        <p:nvSpPr>
          <p:cNvPr id="60" name="Google Shape;60;p11"/>
          <p:cNvSpPr>
            <a:spLocks noGrp="1"/>
          </p:cNvSpPr>
          <p:nvPr>
            <p:ph type="pic" idx="3"/>
          </p:nvPr>
        </p:nvSpPr>
        <p:spPr>
          <a:xfrm>
            <a:off x="4962375" y="4396513"/>
            <a:ext cx="9893400" cy="4747500"/>
          </a:xfrm>
          <a:prstGeom prst="rect">
            <a:avLst/>
          </a:prstGeom>
          <a:noFill/>
          <a:ln>
            <a:noFill/>
          </a:ln>
        </p:spPr>
      </p:sp>
      <p:sp>
        <p:nvSpPr>
          <p:cNvPr id="61" name="Google Shape;61;p11"/>
          <p:cNvSpPr/>
          <p:nvPr/>
        </p:nvSpPr>
        <p:spPr>
          <a:xfrm>
            <a:off x="15741875" y="8134313"/>
            <a:ext cx="1417230" cy="1013071"/>
          </a:xfrm>
          <a:custGeom>
            <a:avLst/>
            <a:gdLst/>
            <a:ahLst/>
            <a:cxnLst/>
            <a:rect l="l" t="t" r="r" b="b"/>
            <a:pathLst>
              <a:path w="21600" h="21588" extrusionOk="0">
                <a:moveTo>
                  <a:pt x="4770" y="0"/>
                </a:moveTo>
                <a:cubicBezTo>
                  <a:pt x="4770" y="2139"/>
                  <a:pt x="6012" y="3878"/>
                  <a:pt x="7548" y="3878"/>
                </a:cubicBezTo>
                <a:cubicBezTo>
                  <a:pt x="9083" y="3878"/>
                  <a:pt x="10324" y="2139"/>
                  <a:pt x="10324" y="0"/>
                </a:cubicBezTo>
                <a:lnTo>
                  <a:pt x="4770" y="0"/>
                </a:lnTo>
                <a:close/>
                <a:moveTo>
                  <a:pt x="11259" y="0"/>
                </a:moveTo>
                <a:lnTo>
                  <a:pt x="11259" y="9404"/>
                </a:lnTo>
                <a:lnTo>
                  <a:pt x="16829" y="0"/>
                </a:lnTo>
                <a:lnTo>
                  <a:pt x="11259" y="0"/>
                </a:lnTo>
                <a:close/>
                <a:moveTo>
                  <a:pt x="10324" y="3368"/>
                </a:moveTo>
                <a:lnTo>
                  <a:pt x="4770" y="12772"/>
                </a:lnTo>
                <a:lnTo>
                  <a:pt x="10324" y="12772"/>
                </a:lnTo>
                <a:lnTo>
                  <a:pt x="10324" y="3368"/>
                </a:lnTo>
                <a:close/>
                <a:moveTo>
                  <a:pt x="14046" y="8848"/>
                </a:moveTo>
                <a:cubicBezTo>
                  <a:pt x="12507" y="8848"/>
                  <a:pt x="11259" y="10588"/>
                  <a:pt x="11259" y="12727"/>
                </a:cubicBezTo>
                <a:lnTo>
                  <a:pt x="16829" y="12727"/>
                </a:lnTo>
                <a:cubicBezTo>
                  <a:pt x="16829" y="10588"/>
                  <a:pt x="15581" y="8848"/>
                  <a:pt x="14046" y="8848"/>
                </a:cubicBezTo>
                <a:close/>
                <a:moveTo>
                  <a:pt x="11674" y="15788"/>
                </a:moveTo>
                <a:lnTo>
                  <a:pt x="11674" y="18082"/>
                </a:lnTo>
                <a:cubicBezTo>
                  <a:pt x="11442" y="17708"/>
                  <a:pt x="11105" y="17494"/>
                  <a:pt x="10745" y="17500"/>
                </a:cubicBezTo>
                <a:cubicBezTo>
                  <a:pt x="10016" y="17500"/>
                  <a:pt x="9348" y="18285"/>
                  <a:pt x="9348" y="19530"/>
                </a:cubicBezTo>
                <a:cubicBezTo>
                  <a:pt x="9348" y="20763"/>
                  <a:pt x="10029" y="21554"/>
                  <a:pt x="10740" y="21547"/>
                </a:cubicBezTo>
                <a:cubicBezTo>
                  <a:pt x="11105" y="21554"/>
                  <a:pt x="11446" y="21328"/>
                  <a:pt x="11674" y="20936"/>
                </a:cubicBezTo>
                <a:lnTo>
                  <a:pt x="11674" y="21475"/>
                </a:lnTo>
                <a:lnTo>
                  <a:pt x="12268" y="21475"/>
                </a:lnTo>
                <a:lnTo>
                  <a:pt x="12268" y="15788"/>
                </a:lnTo>
                <a:lnTo>
                  <a:pt x="11674" y="15788"/>
                </a:lnTo>
                <a:close/>
                <a:moveTo>
                  <a:pt x="19002" y="15788"/>
                </a:moveTo>
                <a:lnTo>
                  <a:pt x="19002" y="21486"/>
                </a:lnTo>
                <a:lnTo>
                  <a:pt x="19594" y="21486"/>
                </a:lnTo>
                <a:lnTo>
                  <a:pt x="19594" y="20479"/>
                </a:lnTo>
                <a:lnTo>
                  <a:pt x="20064" y="19750"/>
                </a:lnTo>
                <a:lnTo>
                  <a:pt x="20932" y="21486"/>
                </a:lnTo>
                <a:lnTo>
                  <a:pt x="21600" y="21486"/>
                </a:lnTo>
                <a:lnTo>
                  <a:pt x="20484" y="19253"/>
                </a:lnTo>
                <a:lnTo>
                  <a:pt x="21568" y="17579"/>
                </a:lnTo>
                <a:lnTo>
                  <a:pt x="20854" y="17579"/>
                </a:lnTo>
                <a:lnTo>
                  <a:pt x="19594" y="19524"/>
                </a:lnTo>
                <a:lnTo>
                  <a:pt x="19594" y="15788"/>
                </a:lnTo>
                <a:lnTo>
                  <a:pt x="19002" y="15788"/>
                </a:lnTo>
                <a:close/>
                <a:moveTo>
                  <a:pt x="4245" y="17496"/>
                </a:moveTo>
                <a:cubicBezTo>
                  <a:pt x="3454" y="17515"/>
                  <a:pt x="2827" y="18429"/>
                  <a:pt x="2840" y="19528"/>
                </a:cubicBezTo>
                <a:cubicBezTo>
                  <a:pt x="2840" y="20689"/>
                  <a:pt x="3445" y="21554"/>
                  <a:pt x="4381" y="21554"/>
                </a:cubicBezTo>
                <a:cubicBezTo>
                  <a:pt x="4928" y="21554"/>
                  <a:pt x="5278" y="21283"/>
                  <a:pt x="5530" y="20921"/>
                </a:cubicBezTo>
                <a:lnTo>
                  <a:pt x="5150" y="20345"/>
                </a:lnTo>
                <a:cubicBezTo>
                  <a:pt x="4942" y="20622"/>
                  <a:pt x="4663" y="20762"/>
                  <a:pt x="4376" y="20756"/>
                </a:cubicBezTo>
                <a:cubicBezTo>
                  <a:pt x="3877" y="20756"/>
                  <a:pt x="3596" y="20400"/>
                  <a:pt x="3512" y="19841"/>
                </a:cubicBezTo>
                <a:lnTo>
                  <a:pt x="5702" y="19841"/>
                </a:lnTo>
                <a:cubicBezTo>
                  <a:pt x="5747" y="18478"/>
                  <a:pt x="5220" y="17496"/>
                  <a:pt x="4293" y="17496"/>
                </a:cubicBezTo>
                <a:lnTo>
                  <a:pt x="4245" y="17496"/>
                </a:lnTo>
                <a:close/>
                <a:moveTo>
                  <a:pt x="7548" y="17496"/>
                </a:moveTo>
                <a:cubicBezTo>
                  <a:pt x="6843" y="17496"/>
                  <a:pt x="6249" y="18137"/>
                  <a:pt x="6249" y="19204"/>
                </a:cubicBezTo>
                <a:lnTo>
                  <a:pt x="6249" y="21486"/>
                </a:lnTo>
                <a:lnTo>
                  <a:pt x="6856" y="21486"/>
                </a:lnTo>
                <a:lnTo>
                  <a:pt x="6856" y="19304"/>
                </a:lnTo>
                <a:cubicBezTo>
                  <a:pt x="6856" y="18662"/>
                  <a:pt x="7120" y="18279"/>
                  <a:pt x="7569" y="18279"/>
                </a:cubicBezTo>
                <a:cubicBezTo>
                  <a:pt x="8018" y="18279"/>
                  <a:pt x="8242" y="18662"/>
                  <a:pt x="8242" y="19304"/>
                </a:cubicBezTo>
                <a:lnTo>
                  <a:pt x="8242" y="21486"/>
                </a:lnTo>
                <a:lnTo>
                  <a:pt x="8846" y="21486"/>
                </a:lnTo>
                <a:lnTo>
                  <a:pt x="8846" y="19204"/>
                </a:lnTo>
                <a:cubicBezTo>
                  <a:pt x="8846" y="18143"/>
                  <a:pt x="8252" y="17496"/>
                  <a:pt x="7548" y="17496"/>
                </a:cubicBezTo>
                <a:close/>
                <a:moveTo>
                  <a:pt x="14223" y="17496"/>
                </a:moveTo>
                <a:cubicBezTo>
                  <a:pt x="13442" y="17515"/>
                  <a:pt x="12818" y="18429"/>
                  <a:pt x="12831" y="19528"/>
                </a:cubicBezTo>
                <a:cubicBezTo>
                  <a:pt x="12831" y="20689"/>
                  <a:pt x="13433" y="21554"/>
                  <a:pt x="14364" y="21554"/>
                </a:cubicBezTo>
                <a:cubicBezTo>
                  <a:pt x="14904" y="21554"/>
                  <a:pt x="15255" y="21283"/>
                  <a:pt x="15506" y="20921"/>
                </a:cubicBezTo>
                <a:lnTo>
                  <a:pt x="15124" y="20345"/>
                </a:lnTo>
                <a:cubicBezTo>
                  <a:pt x="14922" y="20622"/>
                  <a:pt x="14645" y="20762"/>
                  <a:pt x="14360" y="20756"/>
                </a:cubicBezTo>
                <a:cubicBezTo>
                  <a:pt x="13863" y="20756"/>
                  <a:pt x="13577" y="20400"/>
                  <a:pt x="13494" y="19841"/>
                </a:cubicBezTo>
                <a:lnTo>
                  <a:pt x="15677" y="19841"/>
                </a:lnTo>
                <a:cubicBezTo>
                  <a:pt x="15721" y="18478"/>
                  <a:pt x="15199" y="17496"/>
                  <a:pt x="14276" y="17496"/>
                </a:cubicBezTo>
                <a:lnTo>
                  <a:pt x="14223" y="17496"/>
                </a:lnTo>
                <a:close/>
                <a:moveTo>
                  <a:pt x="17283" y="17500"/>
                </a:moveTo>
                <a:cubicBezTo>
                  <a:pt x="16621" y="17494"/>
                  <a:pt x="16197" y="18070"/>
                  <a:pt x="16197" y="18688"/>
                </a:cubicBezTo>
                <a:cubicBezTo>
                  <a:pt x="16197" y="19491"/>
                  <a:pt x="16691" y="19714"/>
                  <a:pt x="17168" y="19856"/>
                </a:cubicBezTo>
                <a:cubicBezTo>
                  <a:pt x="17525" y="19955"/>
                  <a:pt x="17847" y="20024"/>
                  <a:pt x="17847" y="20339"/>
                </a:cubicBezTo>
                <a:cubicBezTo>
                  <a:pt x="17847" y="20611"/>
                  <a:pt x="17675" y="20857"/>
                  <a:pt x="17336" y="20857"/>
                </a:cubicBezTo>
                <a:cubicBezTo>
                  <a:pt x="17040" y="20870"/>
                  <a:pt x="16762" y="20646"/>
                  <a:pt x="16617" y="20282"/>
                </a:cubicBezTo>
                <a:lnTo>
                  <a:pt x="16078" y="20671"/>
                </a:lnTo>
                <a:cubicBezTo>
                  <a:pt x="16316" y="21252"/>
                  <a:pt x="16722" y="21588"/>
                  <a:pt x="17318" y="21588"/>
                </a:cubicBezTo>
                <a:cubicBezTo>
                  <a:pt x="18116" y="21600"/>
                  <a:pt x="18451" y="20870"/>
                  <a:pt x="18451" y="20326"/>
                </a:cubicBezTo>
                <a:cubicBezTo>
                  <a:pt x="18451" y="19510"/>
                  <a:pt x="17926" y="19300"/>
                  <a:pt x="17467" y="19158"/>
                </a:cubicBezTo>
                <a:cubicBezTo>
                  <a:pt x="17057" y="19034"/>
                  <a:pt x="16801" y="18959"/>
                  <a:pt x="16801" y="18675"/>
                </a:cubicBezTo>
                <a:cubicBezTo>
                  <a:pt x="16801" y="18422"/>
                  <a:pt x="16965" y="18199"/>
                  <a:pt x="17287" y="18199"/>
                </a:cubicBezTo>
                <a:cubicBezTo>
                  <a:pt x="17539" y="18187"/>
                  <a:pt x="17776" y="18361"/>
                  <a:pt x="17917" y="18652"/>
                </a:cubicBezTo>
                <a:lnTo>
                  <a:pt x="18417" y="18269"/>
                </a:lnTo>
                <a:cubicBezTo>
                  <a:pt x="18192" y="17793"/>
                  <a:pt x="17803" y="17500"/>
                  <a:pt x="17283" y="17500"/>
                </a:cubicBezTo>
                <a:close/>
                <a:moveTo>
                  <a:pt x="39" y="17608"/>
                </a:moveTo>
                <a:lnTo>
                  <a:pt x="39" y="18351"/>
                </a:lnTo>
                <a:lnTo>
                  <a:pt x="1680" y="18351"/>
                </a:lnTo>
                <a:lnTo>
                  <a:pt x="0" y="20741"/>
                </a:lnTo>
                <a:lnTo>
                  <a:pt x="0" y="21509"/>
                </a:lnTo>
                <a:lnTo>
                  <a:pt x="2486" y="21509"/>
                </a:lnTo>
                <a:lnTo>
                  <a:pt x="2486" y="20758"/>
                </a:lnTo>
                <a:lnTo>
                  <a:pt x="778" y="20758"/>
                </a:lnTo>
                <a:lnTo>
                  <a:pt x="2463" y="18370"/>
                </a:lnTo>
                <a:lnTo>
                  <a:pt x="2463" y="17608"/>
                </a:lnTo>
                <a:lnTo>
                  <a:pt x="39" y="17608"/>
                </a:lnTo>
                <a:close/>
                <a:moveTo>
                  <a:pt x="4307" y="18275"/>
                </a:moveTo>
                <a:cubicBezTo>
                  <a:pt x="4762" y="18275"/>
                  <a:pt x="4986" y="18661"/>
                  <a:pt x="5044" y="19189"/>
                </a:cubicBezTo>
                <a:lnTo>
                  <a:pt x="3512" y="19189"/>
                </a:lnTo>
                <a:cubicBezTo>
                  <a:pt x="3591" y="18606"/>
                  <a:pt x="3883" y="18275"/>
                  <a:pt x="4307" y="18275"/>
                </a:cubicBezTo>
                <a:close/>
                <a:moveTo>
                  <a:pt x="14288" y="18275"/>
                </a:moveTo>
                <a:cubicBezTo>
                  <a:pt x="14741" y="18275"/>
                  <a:pt x="14966" y="18661"/>
                  <a:pt x="15023" y="19189"/>
                </a:cubicBezTo>
                <a:lnTo>
                  <a:pt x="13498" y="19189"/>
                </a:lnTo>
                <a:cubicBezTo>
                  <a:pt x="13577" y="18606"/>
                  <a:pt x="13867" y="18275"/>
                  <a:pt x="14288" y="18275"/>
                </a:cubicBezTo>
                <a:close/>
                <a:moveTo>
                  <a:pt x="10796" y="18322"/>
                </a:moveTo>
                <a:cubicBezTo>
                  <a:pt x="11283" y="18303"/>
                  <a:pt x="11693" y="18837"/>
                  <a:pt x="11706" y="19524"/>
                </a:cubicBezTo>
                <a:cubicBezTo>
                  <a:pt x="11706" y="20223"/>
                  <a:pt x="11333" y="20794"/>
                  <a:pt x="10823" y="20794"/>
                </a:cubicBezTo>
                <a:cubicBezTo>
                  <a:pt x="10341" y="20794"/>
                  <a:pt x="9954" y="20260"/>
                  <a:pt x="9941" y="19592"/>
                </a:cubicBezTo>
                <a:cubicBezTo>
                  <a:pt x="9928" y="18911"/>
                  <a:pt x="10305" y="18340"/>
                  <a:pt x="10796" y="18322"/>
                </a:cubicBezTo>
                <a:close/>
              </a:path>
            </a:pathLst>
          </a:custGeom>
          <a:solidFill>
            <a:srgbClr val="1C1600"/>
          </a:solidFill>
          <a:ln>
            <a:noFill/>
          </a:ln>
        </p:spPr>
        <p:txBody>
          <a:bodyPr spcFirstLastPara="1" wrap="square" lIns="34275" tIns="34275" rIns="34275" bIns="34275" anchor="ctr" anchorCtr="0">
            <a:noAutofit/>
          </a:bodyPr>
          <a:lstStyle/>
          <a:p>
            <a:pPr marL="0" marR="0" lvl="0" indent="0" algn="l" rtl="0">
              <a:lnSpc>
                <a:spcPct val="93000"/>
              </a:lnSpc>
              <a:spcBef>
                <a:spcPts val="0"/>
              </a:spcBef>
              <a:spcAft>
                <a:spcPts val="0"/>
              </a:spcAft>
              <a:buClr>
                <a:srgbClr val="000000"/>
              </a:buClr>
              <a:buSzPts val="2300"/>
              <a:buFont typeface="Arial"/>
              <a:buNone/>
            </a:pPr>
            <a:endParaRPr sz="2300" b="0" i="0" u="none" strike="noStrike" cap="none">
              <a:solidFill>
                <a:srgbClr val="03363D"/>
              </a:solidFill>
              <a:latin typeface="Arial"/>
              <a:ea typeface="Arial"/>
              <a:cs typeface="Arial"/>
              <a:sym typeface="Arial"/>
            </a:endParaRPr>
          </a:p>
        </p:txBody>
      </p:sp>
      <p:sp>
        <p:nvSpPr>
          <p:cNvPr id="62" name="Google Shape;62;p11"/>
          <p:cNvSpPr txBox="1">
            <a:spLocks noGrp="1"/>
          </p:cNvSpPr>
          <p:nvPr>
            <p:ph type="title" idx="4"/>
          </p:nvPr>
        </p:nvSpPr>
        <p:spPr>
          <a:xfrm>
            <a:off x="1145175" y="7570150"/>
            <a:ext cx="3617400" cy="461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3000"/>
              <a:buFont typeface="IBM Plex Sans SemiBold"/>
              <a:buNone/>
              <a:defRPr sz="1400" b="0" i="0" u="none" strike="noStrike" cap="none">
                <a:solidFill>
                  <a:srgbClr val="000000"/>
                </a:solidFill>
                <a:latin typeface="IBM Plex Sans SemiBold"/>
                <a:ea typeface="IBM Plex Sans SemiBold"/>
                <a:cs typeface="IBM Plex Sans SemiBold"/>
                <a:sym typeface="IBM Plex Sans SemiBold"/>
              </a:defRPr>
            </a:lvl1pPr>
            <a:lvl2pPr marR="0" lvl="1"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2pPr>
            <a:lvl3pPr marR="0" lvl="2"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3pPr>
            <a:lvl4pPr marR="0" lvl="3"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4pPr>
            <a:lvl5pPr marR="0" lvl="4"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5pPr>
            <a:lvl6pPr marR="0" lvl="5"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6pPr>
            <a:lvl7pPr marR="0" lvl="6"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7pPr>
            <a:lvl8pPr marR="0" lvl="7"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8pPr>
            <a:lvl9pPr marR="0" lvl="8" algn="l" rtl="0">
              <a:lnSpc>
                <a:spcPct val="100000"/>
              </a:lnSpc>
              <a:spcBef>
                <a:spcPts val="0"/>
              </a:spcBef>
              <a:spcAft>
                <a:spcPts val="0"/>
              </a:spcAft>
              <a:buClr>
                <a:srgbClr val="000000"/>
              </a:buClr>
              <a:buSzPts val="10200"/>
              <a:buFont typeface="IBM Plex Sans SemiBold"/>
              <a:buNone/>
              <a:defRPr sz="10200" b="0" i="0" u="none" strike="noStrike" cap="none">
                <a:solidFill>
                  <a:srgbClr val="000000"/>
                </a:solidFill>
                <a:latin typeface="IBM Plex Sans SemiBold"/>
                <a:ea typeface="IBM Plex Sans SemiBold"/>
                <a:cs typeface="IBM Plex Sans SemiBold"/>
                <a:sym typeface="IBM Plex Sans SemiBold"/>
              </a:defRPr>
            </a:lvl9pPr>
          </a:lstStyle>
          <a:p>
            <a:endParaRPr/>
          </a:p>
        </p:txBody>
      </p:sp>
      <p:sp>
        <p:nvSpPr>
          <p:cNvPr id="63" name="Google Shape;63;p11"/>
          <p:cNvSpPr txBox="1">
            <a:spLocks noGrp="1"/>
          </p:cNvSpPr>
          <p:nvPr>
            <p:ph type="title" idx="5"/>
          </p:nvPr>
        </p:nvSpPr>
        <p:spPr>
          <a:xfrm>
            <a:off x="1145175" y="8087350"/>
            <a:ext cx="3617400" cy="3462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1pPr>
            <a:lvl2pPr marR="0" lvl="1"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2pPr>
            <a:lvl3pPr marR="0" lvl="2"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3pPr>
            <a:lvl4pPr marR="0" lvl="3"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4pPr>
            <a:lvl5pPr marR="0" lvl="4"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5pPr>
            <a:lvl6pPr marR="0" lvl="5"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6pPr>
            <a:lvl7pPr marR="0" lvl="6"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7pPr>
            <a:lvl8pPr marR="0" lvl="7"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8pPr>
            <a:lvl9pPr marR="0" lvl="8" algn="l" rtl="0">
              <a:lnSpc>
                <a:spcPct val="100000"/>
              </a:lnSpc>
              <a:spcBef>
                <a:spcPts val="0"/>
              </a:spcBef>
              <a:spcAft>
                <a:spcPts val="0"/>
              </a:spcAft>
              <a:buClr>
                <a:srgbClr val="000000"/>
              </a:buClr>
              <a:buSzPts val="2200"/>
              <a:buFont typeface="IBM Plex Sans"/>
              <a:buNone/>
              <a:defRPr sz="2200" b="0" i="0" u="none" strike="noStrike" cap="none">
                <a:solidFill>
                  <a:srgbClr val="000000"/>
                </a:solidFill>
                <a:latin typeface="IBM Plex Sans"/>
                <a:ea typeface="IBM Plex Sans"/>
                <a:cs typeface="IBM Plex Sans"/>
                <a:sym typeface="IBM Plex Sa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21">
          <p15:clr>
            <a:srgbClr val="EA4335"/>
          </p15:clr>
        </p15:guide>
        <p15:guide id="2" orient="horz" pos="1152">
          <p15:clr>
            <a:srgbClr val="EA4335"/>
          </p15:clr>
        </p15:guide>
        <p15:guide id="3" orient="horz" pos="720">
          <p15:clr>
            <a:srgbClr val="EA4335"/>
          </p15:clr>
        </p15:guide>
        <p15:guide id="4" pos="10799">
          <p15:clr>
            <a:srgbClr val="EA4335"/>
          </p15:clr>
        </p15:guide>
        <p15:guide id="5" orient="horz" pos="5760">
          <p15:clr>
            <a:srgbClr val="EA4335"/>
          </p15:clr>
        </p15:guide>
        <p15:guide id="6" pos="5760">
          <p15:clr>
            <a:srgbClr val="EA4335"/>
          </p15:clr>
        </p15:guide>
        <p15:guide id="7" pos="4083">
          <p15:clr>
            <a:srgbClr val="EA4335"/>
          </p15:clr>
        </p15:guide>
        <p15:guide id="8" pos="7444">
          <p15:clr>
            <a:srgbClr val="EA4335"/>
          </p15:clr>
        </p15:guide>
        <p15:guide id="9" orient="horz" pos="3240">
          <p15:clr>
            <a:srgbClr val="EA4335"/>
          </p15:clr>
        </p15:guide>
        <p15:guide id="10" orient="horz" pos="1296">
          <p15:clr>
            <a:srgbClr val="E46962"/>
          </p15:clr>
        </p15:guide>
        <p15:guide id="11" orient="horz" pos="1872">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2.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2.png"/><Relationship Id="rId4" Type="http://schemas.openxmlformats.org/officeDocument/2006/relationships/image" Target="../media/image43.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pic>
        <p:nvPicPr>
          <p:cNvPr id="1130" name="Google Shape;1130;p129"/>
          <p:cNvPicPr preferRelativeResize="0"/>
          <p:nvPr/>
        </p:nvPicPr>
        <p:blipFill rotWithShape="1">
          <a:blip r:embed="rId3">
            <a:alphaModFix/>
          </a:blip>
          <a:srcRect l="16959" r="18482"/>
          <a:stretch/>
        </p:blipFill>
        <p:spPr>
          <a:xfrm>
            <a:off x="6481499" y="0"/>
            <a:ext cx="11806500" cy="10287000"/>
          </a:xfrm>
          <a:prstGeom prst="rect">
            <a:avLst/>
          </a:prstGeom>
          <a:noFill/>
          <a:ln>
            <a:noFill/>
          </a:ln>
        </p:spPr>
      </p:pic>
      <p:sp>
        <p:nvSpPr>
          <p:cNvPr id="1131" name="Google Shape;1131;p129"/>
          <p:cNvSpPr/>
          <p:nvPr/>
        </p:nvSpPr>
        <p:spPr>
          <a:xfrm>
            <a:off x="0" y="0"/>
            <a:ext cx="6481500" cy="10304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32" name="Google Shape;1132;p129"/>
          <p:cNvCxnSpPr/>
          <p:nvPr/>
        </p:nvCxnSpPr>
        <p:spPr>
          <a:xfrm>
            <a:off x="572550" y="532607"/>
            <a:ext cx="0" cy="9308100"/>
          </a:xfrm>
          <a:prstGeom prst="straightConnector1">
            <a:avLst/>
          </a:prstGeom>
          <a:noFill/>
          <a:ln w="9525" cap="flat" cmpd="sng">
            <a:solidFill>
              <a:srgbClr val="FFFFFF"/>
            </a:solidFill>
            <a:prstDash val="solid"/>
            <a:round/>
            <a:headEnd type="none" w="sm" len="sm"/>
            <a:tailEnd type="none" w="sm" len="sm"/>
          </a:ln>
        </p:spPr>
      </p:cxnSp>
      <p:cxnSp>
        <p:nvCxnSpPr>
          <p:cNvPr id="1133" name="Google Shape;1133;p129"/>
          <p:cNvCxnSpPr/>
          <p:nvPr/>
        </p:nvCxnSpPr>
        <p:spPr>
          <a:xfrm>
            <a:off x="5883313" y="532607"/>
            <a:ext cx="0" cy="9308100"/>
          </a:xfrm>
          <a:prstGeom prst="straightConnector1">
            <a:avLst/>
          </a:prstGeom>
          <a:noFill/>
          <a:ln w="9525" cap="flat" cmpd="sng">
            <a:solidFill>
              <a:srgbClr val="FFFFFF"/>
            </a:solidFill>
            <a:prstDash val="solid"/>
            <a:round/>
            <a:headEnd type="none" w="sm" len="sm"/>
            <a:tailEnd type="none" w="sm" len="sm"/>
          </a:ln>
        </p:spPr>
      </p:cxnSp>
      <p:sp>
        <p:nvSpPr>
          <p:cNvPr id="1134" name="Google Shape;1134;p129"/>
          <p:cNvSpPr txBox="1"/>
          <p:nvPr/>
        </p:nvSpPr>
        <p:spPr>
          <a:xfrm>
            <a:off x="998488" y="3646250"/>
            <a:ext cx="44589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FFFF"/>
                </a:solidFill>
                <a:latin typeface="DM Serif Text"/>
                <a:ea typeface="DM Serif Text"/>
                <a:cs typeface="DM Serif Text"/>
                <a:sym typeface="DM Serif Text"/>
              </a:rPr>
              <a:t>Libera el poder de la CX inteligente </a:t>
            </a:r>
            <a:endParaRPr sz="5300" b="1" i="0" u="none" strike="noStrike" cap="none">
              <a:solidFill>
                <a:srgbClr val="FFFFFF"/>
              </a:solidFill>
              <a:latin typeface="DM Serif Text"/>
              <a:ea typeface="DM Serif Text"/>
              <a:cs typeface="DM Serif Text"/>
              <a:sym typeface="DM Serif Text"/>
            </a:endParaRPr>
          </a:p>
        </p:txBody>
      </p:sp>
      <p:pic>
        <p:nvPicPr>
          <p:cNvPr id="1135" name="Google Shape;1135;p129"/>
          <p:cNvPicPr preferRelativeResize="0"/>
          <p:nvPr/>
        </p:nvPicPr>
        <p:blipFill rotWithShape="1">
          <a:blip r:embed="rId4">
            <a:alphaModFix/>
          </a:blip>
          <a:srcRect l="8163" t="11279" r="7232" b="11140"/>
          <a:stretch/>
        </p:blipFill>
        <p:spPr>
          <a:xfrm>
            <a:off x="996044" y="973225"/>
            <a:ext cx="3925723" cy="1637708"/>
          </a:xfrm>
          <a:prstGeom prst="rect">
            <a:avLst/>
          </a:prstGeom>
          <a:noFill/>
          <a:ln>
            <a:noFill/>
          </a:ln>
        </p:spPr>
      </p:pic>
      <p:sp>
        <p:nvSpPr>
          <p:cNvPr id="1136" name="Google Shape;1136;p129"/>
          <p:cNvSpPr txBox="1"/>
          <p:nvPr/>
        </p:nvSpPr>
        <p:spPr>
          <a:xfrm>
            <a:off x="998488" y="7566975"/>
            <a:ext cx="4458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BM Plex Sans"/>
                <a:ea typeface="IBM Plex Sans"/>
                <a:cs typeface="IBM Plex Sans"/>
                <a:sym typeface="IBM Plex Sans"/>
              </a:rPr>
              <a:t>Presentado por</a:t>
            </a:r>
            <a:endParaRPr sz="2400" b="0" i="0" u="none" strike="noStrike" cap="none">
              <a:solidFill>
                <a:srgbClr val="FFFFFF"/>
              </a:solidFill>
              <a:latin typeface="IBM Plex Sans"/>
              <a:ea typeface="IBM Plex Sans"/>
              <a:cs typeface="IBM Plex Sans"/>
              <a:sym typeface="IBM Plex Sans"/>
            </a:endParaRPr>
          </a:p>
        </p:txBody>
      </p:sp>
      <p:pic>
        <p:nvPicPr>
          <p:cNvPr id="3" name="Imagen 2" descr="Dibujo en blanco y negro&#10;&#10;Descripción generada automáticamente con confianza media">
            <a:extLst>
              <a:ext uri="{FF2B5EF4-FFF2-40B4-BE49-F238E27FC236}">
                <a16:creationId xmlns:a16="http://schemas.microsoft.com/office/drawing/2014/main" id="{9FA0196E-8E9D-25FE-5477-4BDB37A4F699}"/>
              </a:ext>
            </a:extLst>
          </p:cNvPr>
          <p:cNvPicPr>
            <a:picLocks noChangeAspect="1"/>
          </p:cNvPicPr>
          <p:nvPr/>
        </p:nvPicPr>
        <p:blipFill>
          <a:blip r:embed="rId5"/>
          <a:stretch>
            <a:fillRect/>
          </a:stretch>
        </p:blipFill>
        <p:spPr>
          <a:xfrm>
            <a:off x="1573082" y="8585791"/>
            <a:ext cx="3180867" cy="7172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3"/>
        <p:cNvGrpSpPr/>
        <p:nvPr/>
      </p:nvGrpSpPr>
      <p:grpSpPr>
        <a:xfrm>
          <a:off x="0" y="0"/>
          <a:ext cx="0" cy="0"/>
          <a:chOff x="0" y="0"/>
          <a:chExt cx="0" cy="0"/>
        </a:xfrm>
      </p:grpSpPr>
      <p:sp>
        <p:nvSpPr>
          <p:cNvPr id="2194" name="Google Shape;2194;p170"/>
          <p:cNvSpPr/>
          <p:nvPr/>
        </p:nvSpPr>
        <p:spPr>
          <a:xfrm>
            <a:off x="-24375" y="0"/>
            <a:ext cx="9168300" cy="10304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95" name="Google Shape;2195;p170"/>
          <p:cNvPicPr preferRelativeResize="0"/>
          <p:nvPr/>
        </p:nvPicPr>
        <p:blipFill rotWithShape="1">
          <a:blip r:embed="rId3">
            <a:alphaModFix/>
          </a:blip>
          <a:srcRect l="6659" t="14782" r="2337" b="14112"/>
          <a:stretch/>
        </p:blipFill>
        <p:spPr>
          <a:xfrm>
            <a:off x="9143925" y="0"/>
            <a:ext cx="9168300" cy="10304701"/>
          </a:xfrm>
          <a:prstGeom prst="rect">
            <a:avLst/>
          </a:prstGeom>
          <a:noFill/>
          <a:ln>
            <a:noFill/>
          </a:ln>
        </p:spPr>
      </p:pic>
      <p:pic>
        <p:nvPicPr>
          <p:cNvPr id="2196" name="Google Shape;2196;p170"/>
          <p:cNvPicPr preferRelativeResize="0"/>
          <p:nvPr/>
        </p:nvPicPr>
        <p:blipFill rotWithShape="1">
          <a:blip r:embed="rId4">
            <a:alphaModFix/>
          </a:blip>
          <a:srcRect l="8163" t="11279" r="7232" b="11140"/>
          <a:stretch/>
        </p:blipFill>
        <p:spPr>
          <a:xfrm>
            <a:off x="1076751" y="6590419"/>
            <a:ext cx="6900025" cy="2878500"/>
          </a:xfrm>
          <a:prstGeom prst="rect">
            <a:avLst/>
          </a:prstGeom>
          <a:noFill/>
          <a:ln>
            <a:noFill/>
          </a:ln>
        </p:spPr>
      </p:pic>
      <p:cxnSp>
        <p:nvCxnSpPr>
          <p:cNvPr id="2197" name="Google Shape;2197;p170"/>
          <p:cNvCxnSpPr/>
          <p:nvPr/>
        </p:nvCxnSpPr>
        <p:spPr>
          <a:xfrm>
            <a:off x="572550" y="532607"/>
            <a:ext cx="0" cy="9308100"/>
          </a:xfrm>
          <a:prstGeom prst="straightConnector1">
            <a:avLst/>
          </a:prstGeom>
          <a:noFill/>
          <a:ln w="9525" cap="flat" cmpd="sng">
            <a:solidFill>
              <a:srgbClr val="FFFFFF"/>
            </a:solidFill>
            <a:prstDash val="solid"/>
            <a:round/>
            <a:headEnd type="none" w="sm" len="sm"/>
            <a:tailEnd type="none" w="sm" len="sm"/>
          </a:ln>
        </p:spPr>
      </p:cxnSp>
      <p:cxnSp>
        <p:nvCxnSpPr>
          <p:cNvPr id="2198" name="Google Shape;2198;p170"/>
          <p:cNvCxnSpPr/>
          <p:nvPr/>
        </p:nvCxnSpPr>
        <p:spPr>
          <a:xfrm>
            <a:off x="8560338" y="532607"/>
            <a:ext cx="0" cy="9308100"/>
          </a:xfrm>
          <a:prstGeom prst="straightConnector1">
            <a:avLst/>
          </a:prstGeom>
          <a:noFill/>
          <a:ln w="9525" cap="flat" cmpd="sng">
            <a:solidFill>
              <a:srgbClr val="FFFFFF"/>
            </a:solidFill>
            <a:prstDash val="solid"/>
            <a:round/>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pic>
        <p:nvPicPr>
          <p:cNvPr id="1163" name="Google Shape;1163;p131"/>
          <p:cNvPicPr preferRelativeResize="0"/>
          <p:nvPr/>
        </p:nvPicPr>
        <p:blipFill rotWithShape="1">
          <a:blip r:embed="rId3">
            <a:alphaModFix/>
          </a:blip>
          <a:srcRect/>
          <a:stretch/>
        </p:blipFill>
        <p:spPr>
          <a:xfrm>
            <a:off x="8992750" y="6863220"/>
            <a:ext cx="4197098" cy="2808560"/>
          </a:xfrm>
          <a:prstGeom prst="rect">
            <a:avLst/>
          </a:prstGeom>
          <a:noFill/>
          <a:ln>
            <a:noFill/>
          </a:ln>
        </p:spPr>
      </p:pic>
      <p:sp>
        <p:nvSpPr>
          <p:cNvPr id="1164" name="Google Shape;1164;p131"/>
          <p:cNvSpPr/>
          <p:nvPr/>
        </p:nvSpPr>
        <p:spPr>
          <a:xfrm rot="5400000">
            <a:off x="8514302" y="5963747"/>
            <a:ext cx="1411500" cy="1411500"/>
          </a:xfrm>
          <a:prstGeom prst="ellipse">
            <a:avLst/>
          </a:prstGeom>
          <a:solidFill>
            <a:srgbClr val="DEF4F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5" name="Google Shape;1165;p131"/>
          <p:cNvPicPr preferRelativeResize="0"/>
          <p:nvPr/>
        </p:nvPicPr>
        <p:blipFill rotWithShape="1">
          <a:blip r:embed="rId4">
            <a:alphaModFix/>
          </a:blip>
          <a:srcRect/>
          <a:stretch/>
        </p:blipFill>
        <p:spPr>
          <a:xfrm>
            <a:off x="11571813" y="2070883"/>
            <a:ext cx="4187770" cy="2798065"/>
          </a:xfrm>
          <a:prstGeom prst="rect">
            <a:avLst/>
          </a:prstGeom>
          <a:noFill/>
          <a:ln>
            <a:noFill/>
          </a:ln>
        </p:spPr>
      </p:pic>
      <p:pic>
        <p:nvPicPr>
          <p:cNvPr id="1166" name="Google Shape;1166;p131"/>
          <p:cNvPicPr preferRelativeResize="0"/>
          <p:nvPr/>
        </p:nvPicPr>
        <p:blipFill rotWithShape="1">
          <a:blip r:embed="rId5">
            <a:alphaModFix/>
          </a:blip>
          <a:srcRect/>
          <a:stretch/>
        </p:blipFill>
        <p:spPr>
          <a:xfrm>
            <a:off x="9008690" y="3668358"/>
            <a:ext cx="4165155" cy="2798065"/>
          </a:xfrm>
          <a:prstGeom prst="rect">
            <a:avLst/>
          </a:prstGeom>
          <a:noFill/>
          <a:ln>
            <a:noFill/>
          </a:ln>
        </p:spPr>
      </p:pic>
      <p:pic>
        <p:nvPicPr>
          <p:cNvPr id="1167" name="Google Shape;1167;p131"/>
          <p:cNvPicPr preferRelativeResize="0"/>
          <p:nvPr/>
        </p:nvPicPr>
        <p:blipFill rotWithShape="1">
          <a:blip r:embed="rId6">
            <a:alphaModFix/>
          </a:blip>
          <a:srcRect/>
          <a:stretch/>
        </p:blipFill>
        <p:spPr>
          <a:xfrm>
            <a:off x="11576125" y="5270458"/>
            <a:ext cx="4178810" cy="2798065"/>
          </a:xfrm>
          <a:prstGeom prst="rect">
            <a:avLst/>
          </a:prstGeom>
          <a:noFill/>
          <a:ln>
            <a:noFill/>
          </a:ln>
        </p:spPr>
      </p:pic>
      <p:pic>
        <p:nvPicPr>
          <p:cNvPr id="1168" name="Google Shape;1168;p131"/>
          <p:cNvPicPr preferRelativeResize="0"/>
          <p:nvPr/>
        </p:nvPicPr>
        <p:blipFill rotWithShape="1">
          <a:blip r:embed="rId7">
            <a:alphaModFix/>
          </a:blip>
          <a:srcRect/>
          <a:stretch/>
        </p:blipFill>
        <p:spPr>
          <a:xfrm>
            <a:off x="8997388" y="465133"/>
            <a:ext cx="4187770" cy="2798065"/>
          </a:xfrm>
          <a:prstGeom prst="rect">
            <a:avLst/>
          </a:prstGeom>
          <a:noFill/>
          <a:ln>
            <a:noFill/>
          </a:ln>
        </p:spPr>
      </p:pic>
      <p:sp>
        <p:nvSpPr>
          <p:cNvPr id="1169" name="Google Shape;1169;p131"/>
          <p:cNvSpPr/>
          <p:nvPr/>
        </p:nvSpPr>
        <p:spPr>
          <a:xfrm rot="5400000">
            <a:off x="9692400" y="465133"/>
            <a:ext cx="2797800" cy="27978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131"/>
          <p:cNvSpPr/>
          <p:nvPr/>
        </p:nvSpPr>
        <p:spPr>
          <a:xfrm rot="5400000">
            <a:off x="9692400" y="3668358"/>
            <a:ext cx="2797800" cy="27978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131"/>
          <p:cNvSpPr/>
          <p:nvPr/>
        </p:nvSpPr>
        <p:spPr>
          <a:xfrm rot="5400000">
            <a:off x="9692400" y="6871583"/>
            <a:ext cx="2797800" cy="27978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131"/>
          <p:cNvSpPr/>
          <p:nvPr/>
        </p:nvSpPr>
        <p:spPr>
          <a:xfrm rot="5400000">
            <a:off x="12266800" y="2070883"/>
            <a:ext cx="2797800" cy="27978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131"/>
          <p:cNvSpPr/>
          <p:nvPr/>
        </p:nvSpPr>
        <p:spPr>
          <a:xfrm rot="5400000">
            <a:off x="12266800" y="5270458"/>
            <a:ext cx="2797800" cy="27978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131"/>
          <p:cNvSpPr/>
          <p:nvPr/>
        </p:nvSpPr>
        <p:spPr>
          <a:xfrm>
            <a:off x="0" y="0"/>
            <a:ext cx="6481500" cy="10304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75" name="Google Shape;1175;p131"/>
          <p:cNvPicPr preferRelativeResize="0"/>
          <p:nvPr/>
        </p:nvPicPr>
        <p:blipFill rotWithShape="1">
          <a:blip r:embed="rId8">
            <a:alphaModFix/>
          </a:blip>
          <a:srcRect/>
          <a:stretch/>
        </p:blipFill>
        <p:spPr>
          <a:xfrm>
            <a:off x="14517599" y="8470014"/>
            <a:ext cx="2622900" cy="1076388"/>
          </a:xfrm>
          <a:prstGeom prst="rect">
            <a:avLst/>
          </a:prstGeom>
          <a:noFill/>
          <a:ln>
            <a:noFill/>
          </a:ln>
        </p:spPr>
      </p:pic>
      <p:sp>
        <p:nvSpPr>
          <p:cNvPr id="1176" name="Google Shape;1176;p131"/>
          <p:cNvSpPr txBox="1"/>
          <p:nvPr/>
        </p:nvSpPr>
        <p:spPr>
          <a:xfrm>
            <a:off x="1007250" y="687450"/>
            <a:ext cx="4458900" cy="8704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2800" b="1" i="0" u="none" strike="noStrike" cap="none">
                <a:solidFill>
                  <a:srgbClr val="FFFFFF"/>
                </a:solidFill>
                <a:latin typeface="DM Serif Text"/>
                <a:ea typeface="DM Serif Text"/>
                <a:cs typeface="DM Serif Text"/>
                <a:sym typeface="DM Serif Text"/>
              </a:rPr>
              <a:t>Nuestra sexta investigación anual sobre las tendencias de la CX reveló que el 2024 será un año de transformación masiva impulsada por los rápidos avances en la IA y las tecnologías emergentes. Los responsables de CX ya están tomando medidas para adelantarse a estos avances</a:t>
            </a:r>
            <a:endParaRPr sz="2800" b="0" i="0" u="none" strike="noStrike" cap="none">
              <a:solidFill>
                <a:srgbClr val="FFFFFF"/>
              </a:solidFill>
              <a:latin typeface="IBM Plex Sans"/>
              <a:ea typeface="IBM Plex Sans"/>
              <a:cs typeface="IBM Plex Sans"/>
              <a:sym typeface="IBM Plex Sans"/>
            </a:endParaRPr>
          </a:p>
          <a:p>
            <a:pPr marL="0" marR="0" lvl="0" indent="0" algn="l" rtl="0">
              <a:lnSpc>
                <a:spcPct val="100000"/>
              </a:lnSpc>
              <a:spcBef>
                <a:spcPts val="1500"/>
              </a:spcBef>
              <a:spcAft>
                <a:spcPts val="0"/>
              </a:spcAft>
              <a:buClr>
                <a:srgbClr val="000000"/>
              </a:buClr>
              <a:buSzPts val="2000"/>
              <a:buFont typeface="Arial"/>
              <a:buNone/>
            </a:pPr>
            <a:endParaRPr sz="2000" b="0" i="0" u="none" strike="noStrike" cap="none">
              <a:solidFill>
                <a:srgbClr val="FFFFFF"/>
              </a:solidFill>
              <a:latin typeface="IBM Plex Sans"/>
              <a:ea typeface="IBM Plex Sans"/>
              <a:cs typeface="IBM Plex Sans"/>
              <a:sym typeface="IBM Plex Sans"/>
            </a:endParaRPr>
          </a:p>
          <a:p>
            <a:pPr marL="0" marR="0" lvl="0" indent="0" algn="l" rtl="0">
              <a:lnSpc>
                <a:spcPct val="100000"/>
              </a:lnSpc>
              <a:spcBef>
                <a:spcPts val="1500"/>
              </a:spcBef>
              <a:spcAft>
                <a:spcPts val="0"/>
              </a:spcAft>
              <a:buClr>
                <a:srgbClr val="000000"/>
              </a:buClr>
              <a:buSzPts val="2000"/>
              <a:buFont typeface="Arial"/>
              <a:buNone/>
            </a:pPr>
            <a:endParaRPr sz="2000" b="0" i="0" u="none" strike="noStrike" cap="none">
              <a:solidFill>
                <a:srgbClr val="FFFFFF"/>
              </a:solidFill>
              <a:latin typeface="IBM Plex Sans SemiBold"/>
              <a:ea typeface="IBM Plex Sans SemiBold"/>
              <a:cs typeface="IBM Plex Sans SemiBold"/>
              <a:sym typeface="IBM Plex Sans SemiBold"/>
            </a:endParaRPr>
          </a:p>
          <a:p>
            <a:pPr marL="0" marR="0" lvl="0" indent="0" algn="l" rtl="0">
              <a:lnSpc>
                <a:spcPct val="100000"/>
              </a:lnSpc>
              <a:spcBef>
                <a:spcPts val="1500"/>
              </a:spcBef>
              <a:spcAft>
                <a:spcPts val="1500"/>
              </a:spcAft>
              <a:buClr>
                <a:srgbClr val="000000"/>
              </a:buClr>
              <a:buSzPts val="2000"/>
              <a:buFont typeface="Arial"/>
              <a:buNone/>
            </a:pPr>
            <a:r>
              <a:rPr lang="en-US" sz="2000" b="0" i="0" u="none" strike="noStrike" cap="none">
                <a:solidFill>
                  <a:srgbClr val="FFFFFF"/>
                </a:solidFill>
                <a:latin typeface="IBM Plex Sans SemiBold"/>
                <a:ea typeface="IBM Plex Sans SemiBold"/>
                <a:cs typeface="IBM Plex Sans SemiBold"/>
                <a:sym typeface="IBM Plex Sans SemiBold"/>
              </a:rPr>
              <a:t>Cómo realizamos la investigación: </a:t>
            </a:r>
            <a:r>
              <a:rPr lang="en-US" sz="2000" b="0" i="0" u="none" strike="noStrike" cap="none">
                <a:solidFill>
                  <a:srgbClr val="FFFFFF"/>
                </a:solidFill>
                <a:latin typeface="IBM Plex Sans"/>
                <a:ea typeface="IBM Plex Sans"/>
                <a:cs typeface="IBM Plex Sans"/>
                <a:sym typeface="IBM Plex Sans"/>
              </a:rPr>
              <a:t>los datos de CX Trends 2024 provienen de dos fuentes, que incluyen una encuesta global a 2500 consumidores en 20 países y una segunda encuesta global a casi 4500 participantes empresariales.</a:t>
            </a:r>
            <a:endParaRPr sz="3200" b="1" i="0" u="none" strike="noStrike" cap="none">
              <a:solidFill>
                <a:srgbClr val="FFFFFF"/>
              </a:solidFill>
              <a:latin typeface="DM Serif Text"/>
              <a:ea typeface="DM Serif Text"/>
              <a:cs typeface="DM Serif Text"/>
              <a:sym typeface="DM Serif Text"/>
            </a:endParaRPr>
          </a:p>
        </p:txBody>
      </p:sp>
      <p:sp>
        <p:nvSpPr>
          <p:cNvPr id="1177" name="Google Shape;1177;p131"/>
          <p:cNvSpPr/>
          <p:nvPr/>
        </p:nvSpPr>
        <p:spPr>
          <a:xfrm rot="5400000">
            <a:off x="8514302" y="2764022"/>
            <a:ext cx="1411500" cy="1411500"/>
          </a:xfrm>
          <a:prstGeom prst="ellipse">
            <a:avLst/>
          </a:prstGeom>
          <a:solidFill>
            <a:srgbClr val="ECE9F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131"/>
          <p:cNvSpPr/>
          <p:nvPr/>
        </p:nvSpPr>
        <p:spPr>
          <a:xfrm rot="5400000">
            <a:off x="14845446" y="4361643"/>
            <a:ext cx="1411500" cy="1411500"/>
          </a:xfrm>
          <a:prstGeom prst="ellipse">
            <a:avLst/>
          </a:prstGeom>
          <a:solidFill>
            <a:srgbClr val="FAF0D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p131"/>
          <p:cNvSpPr/>
          <p:nvPr/>
        </p:nvSpPr>
        <p:spPr>
          <a:xfrm rot="5400000">
            <a:off x="12959815" y="437247"/>
            <a:ext cx="1411500" cy="1411500"/>
          </a:xfrm>
          <a:prstGeom prst="ellipse">
            <a:avLst/>
          </a:prstGeom>
          <a:solidFill>
            <a:srgbClr val="FCE7E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131"/>
          <p:cNvSpPr/>
          <p:nvPr/>
        </p:nvSpPr>
        <p:spPr>
          <a:xfrm rot="5400000">
            <a:off x="12959815" y="8302460"/>
            <a:ext cx="1411500" cy="1411500"/>
          </a:xfrm>
          <a:prstGeom prst="ellipse">
            <a:avLst/>
          </a:prstGeom>
          <a:solidFill>
            <a:srgbClr val="F5E4F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1" name="Google Shape;1181;p131"/>
          <p:cNvPicPr preferRelativeResize="0"/>
          <p:nvPr/>
        </p:nvPicPr>
        <p:blipFill rotWithShape="1">
          <a:blip r:embed="rId9">
            <a:alphaModFix/>
          </a:blip>
          <a:srcRect/>
          <a:stretch/>
        </p:blipFill>
        <p:spPr>
          <a:xfrm>
            <a:off x="8663504" y="2913228"/>
            <a:ext cx="1113097" cy="1113088"/>
          </a:xfrm>
          <a:prstGeom prst="rect">
            <a:avLst/>
          </a:prstGeom>
          <a:noFill/>
          <a:ln>
            <a:noFill/>
          </a:ln>
        </p:spPr>
      </p:pic>
      <p:pic>
        <p:nvPicPr>
          <p:cNvPr id="1182" name="Google Shape;1182;p131"/>
          <p:cNvPicPr preferRelativeResize="0"/>
          <p:nvPr/>
        </p:nvPicPr>
        <p:blipFill rotWithShape="1">
          <a:blip r:embed="rId10">
            <a:alphaModFix/>
          </a:blip>
          <a:srcRect/>
          <a:stretch/>
        </p:blipFill>
        <p:spPr>
          <a:xfrm>
            <a:off x="15015114" y="4531314"/>
            <a:ext cx="1072165" cy="1072156"/>
          </a:xfrm>
          <a:prstGeom prst="rect">
            <a:avLst/>
          </a:prstGeom>
          <a:noFill/>
          <a:ln>
            <a:noFill/>
          </a:ln>
        </p:spPr>
      </p:pic>
      <p:pic>
        <p:nvPicPr>
          <p:cNvPr id="1183" name="Google Shape;1183;p131"/>
          <p:cNvPicPr preferRelativeResize="0"/>
          <p:nvPr/>
        </p:nvPicPr>
        <p:blipFill rotWithShape="1">
          <a:blip r:embed="rId11">
            <a:alphaModFix/>
          </a:blip>
          <a:srcRect/>
          <a:stretch/>
        </p:blipFill>
        <p:spPr>
          <a:xfrm>
            <a:off x="13109022" y="8451665"/>
            <a:ext cx="1113086" cy="1113088"/>
          </a:xfrm>
          <a:prstGeom prst="rect">
            <a:avLst/>
          </a:prstGeom>
          <a:noFill/>
          <a:ln>
            <a:noFill/>
          </a:ln>
        </p:spPr>
      </p:pic>
      <p:pic>
        <p:nvPicPr>
          <p:cNvPr id="1184" name="Google Shape;1184;p131"/>
          <p:cNvPicPr preferRelativeResize="0"/>
          <p:nvPr/>
        </p:nvPicPr>
        <p:blipFill rotWithShape="1">
          <a:blip r:embed="rId12">
            <a:alphaModFix/>
          </a:blip>
          <a:srcRect/>
          <a:stretch/>
        </p:blipFill>
        <p:spPr>
          <a:xfrm>
            <a:off x="13109021" y="586453"/>
            <a:ext cx="1113089" cy="1113088"/>
          </a:xfrm>
          <a:prstGeom prst="rect">
            <a:avLst/>
          </a:prstGeom>
          <a:noFill/>
          <a:ln>
            <a:noFill/>
          </a:ln>
        </p:spPr>
      </p:pic>
      <p:sp>
        <p:nvSpPr>
          <p:cNvPr id="1185" name="Google Shape;1185;p131"/>
          <p:cNvSpPr txBox="1"/>
          <p:nvPr/>
        </p:nvSpPr>
        <p:spPr>
          <a:xfrm>
            <a:off x="9905673" y="3647575"/>
            <a:ext cx="2325300" cy="2609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4800"/>
              <a:buFont typeface="Arial"/>
              <a:buNone/>
            </a:pPr>
            <a:r>
              <a:rPr lang="en-US" sz="4800" b="1" i="0" u="none" strike="noStrike" cap="none">
                <a:solidFill>
                  <a:schemeClr val="dk1"/>
                </a:solidFill>
                <a:latin typeface="DM Serif Text"/>
                <a:ea typeface="DM Serif Text"/>
                <a:cs typeface="DM Serif Text"/>
                <a:sym typeface="DM Serif Text"/>
              </a:rPr>
              <a:t>59 %</a:t>
            </a:r>
            <a:br>
              <a:rPr lang="en-US" sz="1000" b="0" i="0" u="none" strike="noStrike" cap="none">
                <a:solidFill>
                  <a:schemeClr val="dk1"/>
                </a:solidFill>
                <a:latin typeface="Arial"/>
                <a:ea typeface="Arial"/>
                <a:cs typeface="Arial"/>
                <a:sym typeface="Arial"/>
              </a:rPr>
            </a:br>
            <a:r>
              <a:rPr lang="en-US" sz="1800" b="0" i="0" u="none" strike="noStrike" cap="none">
                <a:solidFill>
                  <a:schemeClr val="dk1"/>
                </a:solidFill>
                <a:latin typeface="IBM Plex Sans"/>
                <a:ea typeface="IBM Plex Sans"/>
                <a:cs typeface="IBM Plex Sans"/>
                <a:sym typeface="IBM Plex Sans"/>
              </a:rPr>
              <a:t> </a:t>
            </a:r>
            <a:r>
              <a:rPr lang="en-US" sz="1400" b="0" i="0" u="none" strike="noStrike" cap="none">
                <a:solidFill>
                  <a:schemeClr val="dk1"/>
                </a:solidFill>
                <a:latin typeface="IBM Plex Sans"/>
                <a:ea typeface="IBM Plex Sans"/>
                <a:cs typeface="IBM Plex Sans"/>
                <a:sym typeface="IBM Plex Sans"/>
              </a:rPr>
              <a:t>de los consumidores cree que la forma en que</a:t>
            </a:r>
            <a:r>
              <a:rPr lang="en-US" sz="1400" b="0" i="0" u="none" strike="noStrike" cap="none">
                <a:solidFill>
                  <a:schemeClr val="dk1"/>
                </a:solidFill>
                <a:latin typeface="IBM Plex Sans SemiBold"/>
                <a:ea typeface="IBM Plex Sans SemiBold"/>
                <a:cs typeface="IBM Plex Sans SemiBold"/>
                <a:sym typeface="IBM Plex Sans SemiBold"/>
              </a:rPr>
              <a:t> interactúa con una empresa cambiará</a:t>
            </a:r>
            <a:r>
              <a:rPr lang="en-US" sz="1400" b="0" i="0" u="none" strike="noStrike" cap="none">
                <a:solidFill>
                  <a:schemeClr val="dk1"/>
                </a:solidFill>
                <a:latin typeface="IBM Plex Sans"/>
                <a:ea typeface="IBM Plex Sans"/>
                <a:cs typeface="IBM Plex Sans"/>
                <a:sym typeface="IBM Plex Sans"/>
              </a:rPr>
              <a:t> por completo en </a:t>
            </a:r>
            <a:br>
              <a:rPr lang="en-US" sz="1400" b="0" i="0" u="none" strike="noStrike" cap="none">
                <a:solidFill>
                  <a:schemeClr val="dk1"/>
                </a:solidFill>
                <a:latin typeface="IBM Plex Sans"/>
                <a:ea typeface="IBM Plex Sans"/>
                <a:cs typeface="IBM Plex Sans"/>
                <a:sym typeface="IBM Plex Sans"/>
              </a:rPr>
            </a:br>
            <a:r>
              <a:rPr lang="en-US" sz="1400" b="0" i="0" u="none" strike="noStrike" cap="none">
                <a:solidFill>
                  <a:schemeClr val="dk1"/>
                </a:solidFill>
                <a:latin typeface="IBM Plex Sans"/>
                <a:ea typeface="IBM Plex Sans"/>
                <a:cs typeface="IBM Plex Sans"/>
                <a:sym typeface="IBM Plex Sans"/>
              </a:rPr>
              <a:t>dos años.</a:t>
            </a:r>
            <a:endParaRPr sz="1400" b="0" i="0" u="none" strike="noStrike" cap="none">
              <a:solidFill>
                <a:schemeClr val="dk1"/>
              </a:solidFill>
              <a:latin typeface="IBM Plex Sans"/>
              <a:ea typeface="IBM Plex Sans"/>
              <a:cs typeface="IBM Plex Sans"/>
              <a:sym typeface="IBM Plex Sans"/>
            </a:endParaRPr>
          </a:p>
        </p:txBody>
      </p:sp>
      <p:sp>
        <p:nvSpPr>
          <p:cNvPr id="1186" name="Google Shape;1186;p131"/>
          <p:cNvSpPr txBox="1"/>
          <p:nvPr/>
        </p:nvSpPr>
        <p:spPr>
          <a:xfrm>
            <a:off x="9928625" y="6865875"/>
            <a:ext cx="2325300" cy="2609700"/>
          </a:xfrm>
          <a:prstGeom prst="rect">
            <a:avLst/>
          </a:prstGeom>
          <a:noFill/>
          <a:ln>
            <a:noFill/>
          </a:ln>
        </p:spPr>
        <p:txBody>
          <a:bodyPr spcFirstLastPara="1" wrap="square" lIns="182875" tIns="91425" rIns="182875" bIns="91425" anchor="ctr" anchorCtr="0">
            <a:noAutofit/>
          </a:bodyPr>
          <a:lstStyle/>
          <a:p>
            <a:pPr marL="0" marR="0" lvl="0" indent="0" algn="ctr" rtl="0">
              <a:lnSpc>
                <a:spcPct val="90000"/>
              </a:lnSpc>
              <a:spcBef>
                <a:spcPts val="0"/>
              </a:spcBef>
              <a:spcAft>
                <a:spcPts val="0"/>
              </a:spcAft>
              <a:buClr>
                <a:srgbClr val="000000"/>
              </a:buClr>
              <a:buSzPts val="4800"/>
              <a:buFont typeface="Arial"/>
              <a:buNone/>
            </a:pPr>
            <a:r>
              <a:rPr lang="en-US" sz="4800" b="1" i="0" u="none" strike="noStrike" cap="none">
                <a:solidFill>
                  <a:schemeClr val="dk1"/>
                </a:solidFill>
                <a:latin typeface="DM Serif Text"/>
                <a:ea typeface="DM Serif Text"/>
                <a:cs typeface="DM Serif Text"/>
                <a:sym typeface="DM Serif Text"/>
              </a:rPr>
              <a:t>80 %</a:t>
            </a:r>
            <a:br>
              <a:rPr lang="en-US" sz="1000" b="0" i="0" u="none" strike="noStrike" cap="none">
                <a:solidFill>
                  <a:schemeClr val="dk1"/>
                </a:solidFill>
                <a:latin typeface="Arial"/>
                <a:ea typeface="Arial"/>
                <a:cs typeface="Arial"/>
                <a:sym typeface="Arial"/>
              </a:rPr>
            </a:br>
            <a:r>
              <a:rPr lang="en-US" sz="1600" b="0" i="0" u="none" strike="noStrike" cap="none">
                <a:solidFill>
                  <a:schemeClr val="dk1"/>
                </a:solidFill>
                <a:latin typeface="IBM Plex Sans"/>
                <a:ea typeface="IBM Plex Sans"/>
                <a:cs typeface="IBM Plex Sans"/>
                <a:sym typeface="IBM Plex Sans"/>
              </a:rPr>
              <a:t> </a:t>
            </a:r>
            <a:r>
              <a:rPr lang="en-US" sz="1400" b="0" i="0" u="none" strike="noStrike" cap="none">
                <a:solidFill>
                  <a:schemeClr val="dk1"/>
                </a:solidFill>
                <a:latin typeface="IBM Plex Sans"/>
                <a:ea typeface="IBM Plex Sans"/>
                <a:cs typeface="IBM Plex Sans"/>
                <a:sym typeface="IBM Plex Sans"/>
              </a:rPr>
              <a:t>de los consumidores espera que los agentes</a:t>
            </a:r>
            <a:r>
              <a:rPr lang="en-US" sz="1400" b="0" i="0" u="none" strike="noStrike" cap="none">
                <a:solidFill>
                  <a:schemeClr val="dk1"/>
                </a:solidFill>
                <a:latin typeface="IBM Plex Sans SemiBold"/>
                <a:ea typeface="IBM Plex Sans SemiBold"/>
                <a:cs typeface="IBM Plex Sans SemiBold"/>
                <a:sym typeface="IBM Plex Sans SemiBold"/>
              </a:rPr>
              <a:t> los ayuden con el servicio, las ventas y el soporte </a:t>
            </a:r>
            <a:r>
              <a:rPr lang="en-US" sz="1400" b="0" i="0" u="none" strike="noStrike" cap="none">
                <a:solidFill>
                  <a:schemeClr val="dk1"/>
                </a:solidFill>
                <a:latin typeface="IBM Plex Sans"/>
                <a:ea typeface="IBM Plex Sans"/>
                <a:cs typeface="IBM Plex Sans"/>
                <a:sym typeface="IBM Plex Sans"/>
              </a:rPr>
              <a:t>durante las interacciones basadas en el chat.</a:t>
            </a:r>
            <a:endParaRPr sz="1400" b="0" i="0" u="none" strike="noStrike" cap="none">
              <a:solidFill>
                <a:schemeClr val="dk1"/>
              </a:solidFill>
              <a:latin typeface="IBM Plex Sans"/>
              <a:ea typeface="IBM Plex Sans"/>
              <a:cs typeface="IBM Plex Sans"/>
              <a:sym typeface="IBM Plex Sans"/>
            </a:endParaRPr>
          </a:p>
        </p:txBody>
      </p:sp>
      <p:sp>
        <p:nvSpPr>
          <p:cNvPr id="1187" name="Google Shape;1187;p131"/>
          <p:cNvSpPr txBox="1"/>
          <p:nvPr/>
        </p:nvSpPr>
        <p:spPr>
          <a:xfrm>
            <a:off x="12493875" y="2085993"/>
            <a:ext cx="2343300" cy="2609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4800"/>
              <a:buFont typeface="Arial"/>
              <a:buNone/>
            </a:pPr>
            <a:r>
              <a:rPr lang="en-US" sz="4800" b="1" i="0" u="none" strike="noStrike" cap="none">
                <a:solidFill>
                  <a:schemeClr val="dk1"/>
                </a:solidFill>
                <a:latin typeface="DM Serif Text"/>
                <a:ea typeface="DM Serif Text"/>
                <a:cs typeface="DM Serif Text"/>
                <a:sym typeface="DM Serif Text"/>
              </a:rPr>
              <a:t>64 %</a:t>
            </a:r>
            <a:br>
              <a:rPr lang="en-US" sz="1000" b="0" i="0" u="none" strike="noStrike" cap="none">
                <a:solidFill>
                  <a:schemeClr val="dk1"/>
                </a:solidFill>
                <a:latin typeface="Arial"/>
                <a:ea typeface="Arial"/>
                <a:cs typeface="Arial"/>
                <a:sym typeface="Arial"/>
              </a:rPr>
            </a:br>
            <a:r>
              <a:rPr lang="en-US" sz="1600" b="0" i="0" u="none" strike="noStrike" cap="none">
                <a:solidFill>
                  <a:schemeClr val="dk1"/>
                </a:solidFill>
                <a:latin typeface="IBM Plex Sans"/>
                <a:ea typeface="IBM Plex Sans"/>
                <a:cs typeface="IBM Plex Sans"/>
                <a:sym typeface="IBM Plex Sans"/>
              </a:rPr>
              <a:t> </a:t>
            </a:r>
            <a:r>
              <a:rPr lang="en-US" sz="1400" b="0" i="0" u="none" strike="noStrike" cap="none">
                <a:solidFill>
                  <a:schemeClr val="dk1"/>
                </a:solidFill>
                <a:latin typeface="IBM Plex Sans"/>
                <a:ea typeface="IBM Plex Sans"/>
                <a:cs typeface="IBM Plex Sans"/>
                <a:sym typeface="IBM Plex Sans"/>
              </a:rPr>
              <a:t>de los líderes de CX está aumentando sus inversiones en la </a:t>
            </a:r>
            <a:br>
              <a:rPr lang="en-US" sz="1400" b="0" i="0" u="none" strike="noStrike" cap="none">
                <a:solidFill>
                  <a:schemeClr val="dk1"/>
                </a:solidFill>
                <a:latin typeface="IBM Plex Sans"/>
                <a:ea typeface="IBM Plex Sans"/>
                <a:cs typeface="IBM Plex Sans"/>
                <a:sym typeface="IBM Plex Sans"/>
              </a:rPr>
            </a:br>
            <a:r>
              <a:rPr lang="en-US" sz="1400" b="0" i="0" u="none" strike="noStrike" cap="none">
                <a:solidFill>
                  <a:schemeClr val="dk1"/>
                </a:solidFill>
                <a:latin typeface="IBM Plex Sans SemiBold"/>
                <a:ea typeface="IBM Plex Sans SemiBold"/>
                <a:cs typeface="IBM Plex Sans SemiBold"/>
                <a:sym typeface="IBM Plex Sans SemiBold"/>
              </a:rPr>
              <a:t>evolución de sus chatbots.</a:t>
            </a:r>
            <a:endParaRPr sz="1400" b="0" i="0" u="none" strike="noStrike" cap="none">
              <a:solidFill>
                <a:schemeClr val="dk1"/>
              </a:solidFill>
              <a:latin typeface="IBM Plex Sans SemiBold"/>
              <a:ea typeface="IBM Plex Sans SemiBold"/>
              <a:cs typeface="IBM Plex Sans SemiBold"/>
              <a:sym typeface="IBM Plex Sans SemiBold"/>
            </a:endParaRPr>
          </a:p>
        </p:txBody>
      </p:sp>
      <p:sp>
        <p:nvSpPr>
          <p:cNvPr id="1188" name="Google Shape;1188;p131"/>
          <p:cNvSpPr txBox="1"/>
          <p:nvPr/>
        </p:nvSpPr>
        <p:spPr>
          <a:xfrm>
            <a:off x="12479425" y="5264450"/>
            <a:ext cx="2372400" cy="2609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4800"/>
              <a:buFont typeface="Arial"/>
              <a:buNone/>
            </a:pPr>
            <a:r>
              <a:rPr lang="en-US" sz="4800" b="1" i="0" u="none" strike="noStrike" cap="none">
                <a:solidFill>
                  <a:schemeClr val="dk1"/>
                </a:solidFill>
                <a:latin typeface="DM Serif Text"/>
                <a:ea typeface="DM Serif Text"/>
                <a:cs typeface="DM Serif Text"/>
                <a:sym typeface="DM Serif Text"/>
              </a:rPr>
              <a:t>61 %</a:t>
            </a:r>
            <a:br>
              <a:rPr lang="en-US" sz="1000" b="0" i="0" u="none" strike="noStrike" cap="none">
                <a:solidFill>
                  <a:schemeClr val="dk1"/>
                </a:solidFill>
                <a:latin typeface="Arial"/>
                <a:ea typeface="Arial"/>
                <a:cs typeface="Arial"/>
                <a:sym typeface="Arial"/>
              </a:rPr>
            </a:br>
            <a:r>
              <a:rPr lang="en-US" sz="1400" b="0" i="0" u="none" strike="noStrike" cap="none">
                <a:solidFill>
                  <a:schemeClr val="dk1"/>
                </a:solidFill>
                <a:latin typeface="IBM Plex Sans"/>
                <a:ea typeface="IBM Plex Sans"/>
                <a:cs typeface="IBM Plex Sans"/>
                <a:sym typeface="IBM Plex Sans"/>
              </a:rPr>
              <a:t> de los líderes de CX está </a:t>
            </a:r>
            <a:r>
              <a:rPr lang="en-US" sz="1400" b="0" i="0" u="none" strike="noStrike" cap="none">
                <a:solidFill>
                  <a:schemeClr val="dk1"/>
                </a:solidFill>
                <a:latin typeface="IBM Plex Sans SemiBold"/>
                <a:ea typeface="IBM Plex Sans SemiBold"/>
                <a:cs typeface="IBM Plex Sans SemiBold"/>
                <a:sym typeface="IBM Plex Sans SemiBold"/>
              </a:rPr>
              <a:t>luchando por mantenerse </a:t>
            </a:r>
            <a:br>
              <a:rPr lang="en-US" sz="1400" b="0" i="0" u="none" strike="noStrike" cap="none">
                <a:solidFill>
                  <a:schemeClr val="dk1"/>
                </a:solidFill>
                <a:latin typeface="IBM Plex Sans SemiBold"/>
                <a:ea typeface="IBM Plex Sans SemiBold"/>
                <a:cs typeface="IBM Plex Sans SemiBold"/>
                <a:sym typeface="IBM Plex Sans SemiBold"/>
              </a:rPr>
            </a:br>
            <a:r>
              <a:rPr lang="en-US" sz="1400" b="0" i="0" u="none" strike="noStrike" cap="none">
                <a:solidFill>
                  <a:schemeClr val="dk1"/>
                </a:solidFill>
                <a:latin typeface="IBM Plex Sans SemiBold"/>
                <a:ea typeface="IBM Plex Sans SemiBold"/>
                <a:cs typeface="IBM Plex Sans SemiBold"/>
                <a:sym typeface="IBM Plex Sans SemiBold"/>
              </a:rPr>
              <a:t>al día </a:t>
            </a:r>
            <a:r>
              <a:rPr lang="en-US" sz="1400" b="0" i="0" u="none" strike="noStrike" cap="none">
                <a:solidFill>
                  <a:schemeClr val="dk1"/>
                </a:solidFill>
                <a:latin typeface="IBM Plex Sans"/>
                <a:ea typeface="IBM Plex Sans"/>
                <a:cs typeface="IBM Plex Sans"/>
                <a:sym typeface="IBM Plex Sans"/>
              </a:rPr>
              <a:t>con los requisitos legales y normativos.</a:t>
            </a:r>
            <a:endParaRPr sz="1400" b="0" i="0" u="none" strike="noStrike" cap="none">
              <a:solidFill>
                <a:schemeClr val="dk1"/>
              </a:solidFill>
              <a:latin typeface="IBM Plex Sans"/>
              <a:ea typeface="IBM Plex Sans"/>
              <a:cs typeface="IBM Plex Sans"/>
              <a:sym typeface="IBM Plex Sans"/>
            </a:endParaRPr>
          </a:p>
        </p:txBody>
      </p:sp>
      <p:sp>
        <p:nvSpPr>
          <p:cNvPr id="1189" name="Google Shape;1189;p131"/>
          <p:cNvSpPr txBox="1"/>
          <p:nvPr/>
        </p:nvSpPr>
        <p:spPr>
          <a:xfrm>
            <a:off x="9928625" y="443725"/>
            <a:ext cx="2325300" cy="2609700"/>
          </a:xfrm>
          <a:prstGeom prst="rect">
            <a:avLst/>
          </a:prstGeom>
          <a:noFill/>
          <a:ln>
            <a:noFill/>
          </a:ln>
        </p:spPr>
        <p:txBody>
          <a:bodyPr spcFirstLastPara="1" wrap="square" lIns="182875" tIns="91425" rIns="182875" bIns="91425" anchor="ctr" anchorCtr="0">
            <a:noAutofit/>
          </a:bodyPr>
          <a:lstStyle/>
          <a:p>
            <a:pPr marL="0" marR="0" lvl="0" indent="0" algn="ctr" rtl="0">
              <a:lnSpc>
                <a:spcPct val="90000"/>
              </a:lnSpc>
              <a:spcBef>
                <a:spcPts val="0"/>
              </a:spcBef>
              <a:spcAft>
                <a:spcPts val="0"/>
              </a:spcAft>
              <a:buClr>
                <a:srgbClr val="000000"/>
              </a:buClr>
              <a:buSzPts val="4800"/>
              <a:buFont typeface="Arial"/>
              <a:buNone/>
            </a:pPr>
            <a:r>
              <a:rPr lang="en-US" sz="4800" b="1" i="0" u="none" strike="noStrike" cap="none">
                <a:solidFill>
                  <a:schemeClr val="dk1"/>
                </a:solidFill>
                <a:latin typeface="DM Serif Text"/>
                <a:ea typeface="DM Serif Text"/>
                <a:cs typeface="DM Serif Text"/>
                <a:sym typeface="DM Serif Text"/>
              </a:rPr>
              <a:t>70 %</a:t>
            </a:r>
            <a:br>
              <a:rPr lang="en-US" sz="1000" b="0" i="0" u="none" strike="noStrike" cap="none">
                <a:solidFill>
                  <a:schemeClr val="dk1"/>
                </a:solidFill>
                <a:latin typeface="Arial"/>
                <a:ea typeface="Arial"/>
                <a:cs typeface="Arial"/>
                <a:sym typeface="Arial"/>
              </a:rPr>
            </a:br>
            <a:r>
              <a:rPr lang="en-US" sz="1800" b="0" i="0" u="none" strike="noStrike" cap="none">
                <a:solidFill>
                  <a:schemeClr val="dk1"/>
                </a:solidFill>
                <a:latin typeface="IBM Plex Sans"/>
                <a:ea typeface="IBM Plex Sans"/>
                <a:cs typeface="IBM Plex Sans"/>
                <a:sym typeface="IBM Plex Sans"/>
              </a:rPr>
              <a:t> </a:t>
            </a:r>
            <a:r>
              <a:rPr lang="en-US" sz="1400" b="0" i="0" u="none" strike="noStrike" cap="none">
                <a:solidFill>
                  <a:schemeClr val="dk1"/>
                </a:solidFill>
                <a:latin typeface="IBM Plex Sans"/>
                <a:ea typeface="IBM Plex Sans"/>
                <a:cs typeface="IBM Plex Sans"/>
                <a:sym typeface="IBM Plex Sans"/>
              </a:rPr>
              <a:t>de los líderes de CX está </a:t>
            </a:r>
            <a:r>
              <a:rPr lang="en-US" sz="1400" b="0" i="0" u="none" strike="noStrike" cap="none">
                <a:solidFill>
                  <a:schemeClr val="dk1"/>
                </a:solidFill>
                <a:latin typeface="IBM Plex Sans SemiBold"/>
                <a:ea typeface="IBM Plex Sans SemiBold"/>
                <a:cs typeface="IBM Plex Sans SemiBold"/>
                <a:sym typeface="IBM Plex Sans SemiBold"/>
              </a:rPr>
              <a:t>repensando todo el recorrido del cliente</a:t>
            </a:r>
            <a:r>
              <a:rPr lang="en-US" sz="1400" b="0" i="0" u="none" strike="noStrike" cap="none">
                <a:solidFill>
                  <a:schemeClr val="dk1"/>
                </a:solidFill>
                <a:latin typeface="IBM Plex Sans"/>
                <a:ea typeface="IBM Plex Sans"/>
                <a:cs typeface="IBM Plex Sans"/>
                <a:sym typeface="IBM Plex Sans"/>
              </a:rPr>
              <a:t> debido a la tecnología emergente. </a:t>
            </a:r>
            <a:endParaRPr sz="1400" b="0" i="0" u="none" strike="noStrike" cap="none">
              <a:solidFill>
                <a:schemeClr val="dk1"/>
              </a:solidFill>
              <a:latin typeface="IBM Plex Sans"/>
              <a:ea typeface="IBM Plex Sans"/>
              <a:cs typeface="IBM Plex Sans"/>
              <a:sym typeface="IBM Plex Sans"/>
            </a:endParaRPr>
          </a:p>
        </p:txBody>
      </p:sp>
      <p:pic>
        <p:nvPicPr>
          <p:cNvPr id="1190" name="Google Shape;1190;p131"/>
          <p:cNvPicPr preferRelativeResize="0"/>
          <p:nvPr/>
        </p:nvPicPr>
        <p:blipFill rotWithShape="1">
          <a:blip r:embed="rId13">
            <a:alphaModFix/>
          </a:blip>
          <a:srcRect/>
          <a:stretch/>
        </p:blipFill>
        <p:spPr>
          <a:xfrm>
            <a:off x="8663510" y="6112953"/>
            <a:ext cx="1113086" cy="1113088"/>
          </a:xfrm>
          <a:prstGeom prst="rect">
            <a:avLst/>
          </a:prstGeom>
          <a:noFill/>
          <a:ln>
            <a:noFill/>
          </a:ln>
        </p:spPr>
      </p:pic>
      <p:cxnSp>
        <p:nvCxnSpPr>
          <p:cNvPr id="1191" name="Google Shape;1191;p131"/>
          <p:cNvCxnSpPr/>
          <p:nvPr/>
        </p:nvCxnSpPr>
        <p:spPr>
          <a:xfrm>
            <a:off x="572550" y="532607"/>
            <a:ext cx="0" cy="9308100"/>
          </a:xfrm>
          <a:prstGeom prst="straightConnector1">
            <a:avLst/>
          </a:prstGeom>
          <a:noFill/>
          <a:ln w="9525" cap="flat" cmpd="sng">
            <a:solidFill>
              <a:srgbClr val="FFFFFF"/>
            </a:solidFill>
            <a:prstDash val="solid"/>
            <a:round/>
            <a:headEnd type="none" w="sm" len="sm"/>
            <a:tailEnd type="none" w="sm" len="sm"/>
          </a:ln>
        </p:spPr>
      </p:cxnSp>
      <p:cxnSp>
        <p:nvCxnSpPr>
          <p:cNvPr id="1192" name="Google Shape;1192;p131"/>
          <p:cNvCxnSpPr/>
          <p:nvPr/>
        </p:nvCxnSpPr>
        <p:spPr>
          <a:xfrm>
            <a:off x="5883313" y="532607"/>
            <a:ext cx="0" cy="9308100"/>
          </a:xfrm>
          <a:prstGeom prst="straightConnector1">
            <a:avLst/>
          </a:prstGeom>
          <a:noFill/>
          <a:ln w="9525" cap="flat" cmpd="sng">
            <a:solidFill>
              <a:srgbClr val="FFFFFF"/>
            </a:solidFill>
            <a:prstDash val="solid"/>
            <a:round/>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132"/>
          <p:cNvSpPr/>
          <p:nvPr/>
        </p:nvSpPr>
        <p:spPr>
          <a:xfrm>
            <a:off x="0" y="0"/>
            <a:ext cx="6481500" cy="10304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132"/>
          <p:cNvSpPr/>
          <p:nvPr/>
        </p:nvSpPr>
        <p:spPr>
          <a:xfrm>
            <a:off x="11355907" y="4099883"/>
            <a:ext cx="2045100" cy="2045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99" name="Google Shape;1199;p132"/>
          <p:cNvGrpSpPr/>
          <p:nvPr/>
        </p:nvGrpSpPr>
        <p:grpSpPr>
          <a:xfrm>
            <a:off x="9035801" y="4592403"/>
            <a:ext cx="3263183" cy="3263183"/>
            <a:chOff x="3856975" y="2607075"/>
            <a:chExt cx="3454200" cy="3454200"/>
          </a:xfrm>
        </p:grpSpPr>
        <p:sp>
          <p:nvSpPr>
            <p:cNvPr id="1200" name="Google Shape;1200;p132"/>
            <p:cNvSpPr/>
            <p:nvPr/>
          </p:nvSpPr>
          <p:spPr>
            <a:xfrm>
              <a:off x="3856975" y="2607075"/>
              <a:ext cx="3454200" cy="3454200"/>
            </a:xfrm>
            <a:prstGeom prst="ellipse">
              <a:avLst/>
            </a:prstGeom>
            <a:solidFill>
              <a:srgbClr val="ECE9F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132"/>
            <p:cNvSpPr/>
            <p:nvPr/>
          </p:nvSpPr>
          <p:spPr>
            <a:xfrm>
              <a:off x="4155475" y="2905575"/>
              <a:ext cx="2857500" cy="2862000"/>
            </a:xfrm>
            <a:prstGeom prst="ellipse">
              <a:avLst/>
            </a:prstGeom>
            <a:solidFill>
              <a:schemeClr val="accent4"/>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02" name="Google Shape;1202;p132"/>
            <p:cNvPicPr preferRelativeResize="0"/>
            <p:nvPr/>
          </p:nvPicPr>
          <p:blipFill rotWithShape="1">
            <a:blip r:embed="rId3">
              <a:alphaModFix/>
            </a:blip>
            <a:srcRect l="10989" t="1322" r="52548" b="1323"/>
            <a:stretch/>
          </p:blipFill>
          <p:spPr>
            <a:xfrm>
              <a:off x="4155475" y="2905575"/>
              <a:ext cx="2857500" cy="2862000"/>
            </a:xfrm>
            <a:prstGeom prst="chord">
              <a:avLst>
                <a:gd name="adj1" fmla="val 5398840"/>
                <a:gd name="adj2" fmla="val 16200000"/>
              </a:avLst>
            </a:prstGeom>
            <a:noFill/>
            <a:ln w="9525" cap="flat" cmpd="sng">
              <a:solidFill>
                <a:schemeClr val="accent4"/>
              </a:solidFill>
              <a:prstDash val="solid"/>
              <a:round/>
              <a:headEnd type="none" w="sm" len="sm"/>
              <a:tailEnd type="none" w="sm" len="sm"/>
            </a:ln>
          </p:spPr>
        </p:pic>
      </p:grpSp>
      <p:grpSp>
        <p:nvGrpSpPr>
          <p:cNvPr id="1203" name="Google Shape;1203;p132"/>
          <p:cNvGrpSpPr/>
          <p:nvPr/>
        </p:nvGrpSpPr>
        <p:grpSpPr>
          <a:xfrm>
            <a:off x="12457917" y="4592403"/>
            <a:ext cx="3263183" cy="3263183"/>
            <a:chOff x="7514450" y="2607075"/>
            <a:chExt cx="3454200" cy="3454200"/>
          </a:xfrm>
        </p:grpSpPr>
        <p:sp>
          <p:nvSpPr>
            <p:cNvPr id="1204" name="Google Shape;1204;p132"/>
            <p:cNvSpPr/>
            <p:nvPr/>
          </p:nvSpPr>
          <p:spPr>
            <a:xfrm>
              <a:off x="7514450" y="2607075"/>
              <a:ext cx="3454200" cy="3454200"/>
            </a:xfrm>
            <a:prstGeom prst="ellipse">
              <a:avLst/>
            </a:prstGeom>
            <a:solidFill>
              <a:srgbClr val="DFF4F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132"/>
            <p:cNvSpPr/>
            <p:nvPr/>
          </p:nvSpPr>
          <p:spPr>
            <a:xfrm>
              <a:off x="7812950" y="2905575"/>
              <a:ext cx="2857500" cy="2857500"/>
            </a:xfrm>
            <a:prstGeom prst="ellipse">
              <a:avLst/>
            </a:prstGeom>
            <a:solidFill>
              <a:srgbClr val="145F55"/>
            </a:solidFill>
            <a:ln w="19050" cap="flat" cmpd="sng">
              <a:solidFill>
                <a:srgbClr val="145F5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06" name="Google Shape;1206;p132"/>
            <p:cNvPicPr preferRelativeResize="0"/>
            <p:nvPr/>
          </p:nvPicPr>
          <p:blipFill rotWithShape="1">
            <a:blip r:embed="rId4">
              <a:alphaModFix/>
            </a:blip>
            <a:srcRect l="53535" r="8890"/>
            <a:stretch/>
          </p:blipFill>
          <p:spPr>
            <a:xfrm flipH="1">
              <a:off x="7812950" y="2905575"/>
              <a:ext cx="2857500" cy="2857500"/>
            </a:xfrm>
            <a:prstGeom prst="chord">
              <a:avLst>
                <a:gd name="adj1" fmla="val 5398840"/>
                <a:gd name="adj2" fmla="val 16200000"/>
              </a:avLst>
            </a:prstGeom>
            <a:noFill/>
            <a:ln w="9525" cap="flat" cmpd="sng">
              <a:solidFill>
                <a:srgbClr val="145F55"/>
              </a:solidFill>
              <a:prstDash val="solid"/>
              <a:round/>
              <a:headEnd type="none" w="sm" len="sm"/>
              <a:tailEnd type="none" w="sm" len="sm"/>
            </a:ln>
          </p:spPr>
        </p:pic>
      </p:grpSp>
      <p:grpSp>
        <p:nvGrpSpPr>
          <p:cNvPr id="1207" name="Google Shape;1207;p132"/>
          <p:cNvGrpSpPr/>
          <p:nvPr/>
        </p:nvGrpSpPr>
        <p:grpSpPr>
          <a:xfrm>
            <a:off x="10746859" y="1675811"/>
            <a:ext cx="3263183" cy="3263183"/>
            <a:chOff x="3856975" y="6566275"/>
            <a:chExt cx="3454200" cy="3454200"/>
          </a:xfrm>
        </p:grpSpPr>
        <p:sp>
          <p:nvSpPr>
            <p:cNvPr id="1208" name="Google Shape;1208;p132"/>
            <p:cNvSpPr/>
            <p:nvPr/>
          </p:nvSpPr>
          <p:spPr>
            <a:xfrm rot="5400000">
              <a:off x="3856975" y="6566275"/>
              <a:ext cx="3454200" cy="3454200"/>
            </a:xfrm>
            <a:prstGeom prst="ellipse">
              <a:avLst/>
            </a:prstGeom>
            <a:solidFill>
              <a:srgbClr val="FCE7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9" name="Google Shape;1209;p132"/>
            <p:cNvSpPr/>
            <p:nvPr/>
          </p:nvSpPr>
          <p:spPr>
            <a:xfrm rot="5400000">
              <a:off x="4155175" y="6864775"/>
              <a:ext cx="2857500" cy="2857500"/>
            </a:xfrm>
            <a:prstGeom prst="ellipse">
              <a:avLst/>
            </a:prstGeom>
            <a:solidFill>
              <a:srgbClr val="F6885A"/>
            </a:solidFill>
            <a:ln w="19050" cap="flat" cmpd="sng">
              <a:solidFill>
                <a:srgbClr val="F6885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0" name="Google Shape;1210;p132"/>
            <p:cNvPicPr preferRelativeResize="0"/>
            <p:nvPr/>
          </p:nvPicPr>
          <p:blipFill rotWithShape="1">
            <a:blip r:embed="rId5">
              <a:alphaModFix/>
            </a:blip>
            <a:srcRect l="-5" t="11688" r="49984" b="13667"/>
            <a:stretch/>
          </p:blipFill>
          <p:spPr>
            <a:xfrm rot="5400000">
              <a:off x="4158025" y="6867623"/>
              <a:ext cx="2857500" cy="2851800"/>
            </a:xfrm>
            <a:prstGeom prst="chord">
              <a:avLst>
                <a:gd name="adj1" fmla="val 5398840"/>
                <a:gd name="adj2" fmla="val 16200000"/>
              </a:avLst>
            </a:prstGeom>
            <a:noFill/>
            <a:ln w="9525" cap="flat" cmpd="sng">
              <a:solidFill>
                <a:srgbClr val="F6885A"/>
              </a:solidFill>
              <a:prstDash val="solid"/>
              <a:round/>
              <a:headEnd type="none" w="sm" len="sm"/>
              <a:tailEnd type="none" w="sm" len="sm"/>
            </a:ln>
          </p:spPr>
        </p:pic>
      </p:grpSp>
      <p:sp>
        <p:nvSpPr>
          <p:cNvPr id="1211" name="Google Shape;1211;p132"/>
          <p:cNvSpPr txBox="1"/>
          <p:nvPr/>
        </p:nvSpPr>
        <p:spPr>
          <a:xfrm>
            <a:off x="10661833" y="5744175"/>
            <a:ext cx="1462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DM Serif Text"/>
                <a:ea typeface="DM Serif Text"/>
                <a:cs typeface="DM Serif Text"/>
                <a:sym typeface="DM Serif Text"/>
              </a:rPr>
              <a:t>Datos y experiencias confiables</a:t>
            </a:r>
            <a:endParaRPr sz="1600" b="1" i="0" u="none" strike="noStrike" cap="none">
              <a:solidFill>
                <a:srgbClr val="FFFFFF"/>
              </a:solidFill>
              <a:latin typeface="DM Serif Text"/>
              <a:ea typeface="DM Serif Text"/>
              <a:cs typeface="DM Serif Text"/>
              <a:sym typeface="DM Serif Text"/>
            </a:endParaRPr>
          </a:p>
        </p:txBody>
      </p:sp>
      <p:sp>
        <p:nvSpPr>
          <p:cNvPr id="1212" name="Google Shape;1212;p132"/>
          <p:cNvSpPr txBox="1"/>
          <p:nvPr/>
        </p:nvSpPr>
        <p:spPr>
          <a:xfrm>
            <a:off x="12782517" y="5744181"/>
            <a:ext cx="1364400" cy="1169521"/>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DM Serif Text"/>
                <a:ea typeface="DM Serif Text"/>
                <a:cs typeface="DM Serif Text"/>
                <a:sym typeface="DM Serif Text"/>
              </a:rPr>
              <a:t>Experiencias inmersivas y de última generación</a:t>
            </a:r>
            <a:endParaRPr sz="1600" b="1" i="0" u="none" strike="noStrike" cap="none">
              <a:solidFill>
                <a:srgbClr val="FFFFFF"/>
              </a:solidFill>
              <a:latin typeface="DM Serif Text"/>
              <a:ea typeface="DM Serif Text"/>
              <a:cs typeface="DM Serif Text"/>
              <a:sym typeface="DM Serif Text"/>
            </a:endParaRPr>
          </a:p>
        </p:txBody>
      </p:sp>
      <p:sp>
        <p:nvSpPr>
          <p:cNvPr id="1213" name="Google Shape;1213;p132"/>
          <p:cNvSpPr txBox="1"/>
          <p:nvPr/>
        </p:nvSpPr>
        <p:spPr>
          <a:xfrm>
            <a:off x="11467004" y="3229383"/>
            <a:ext cx="1822800" cy="67707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DM Serif Text"/>
                <a:ea typeface="DM Serif Text"/>
                <a:cs typeface="DM Serif Text"/>
                <a:sym typeface="DM Serif Text"/>
              </a:rPr>
              <a:t>IA y experiencias inteligentes</a:t>
            </a:r>
            <a:endParaRPr sz="1600" b="1" i="0" u="none" strike="noStrike" cap="none">
              <a:solidFill>
                <a:srgbClr val="FFFFFF"/>
              </a:solidFill>
              <a:latin typeface="DM Serif Text"/>
              <a:ea typeface="DM Serif Text"/>
              <a:cs typeface="DM Serif Text"/>
              <a:sym typeface="DM Serif Text"/>
            </a:endParaRPr>
          </a:p>
        </p:txBody>
      </p:sp>
      <p:pic>
        <p:nvPicPr>
          <p:cNvPr id="1214" name="Google Shape;1214;p132"/>
          <p:cNvPicPr preferRelativeResize="0"/>
          <p:nvPr/>
        </p:nvPicPr>
        <p:blipFill rotWithShape="1">
          <a:blip r:embed="rId6">
            <a:alphaModFix/>
          </a:blip>
          <a:srcRect/>
          <a:stretch/>
        </p:blipFill>
        <p:spPr>
          <a:xfrm>
            <a:off x="14517599" y="8470014"/>
            <a:ext cx="2622900" cy="1076388"/>
          </a:xfrm>
          <a:prstGeom prst="rect">
            <a:avLst/>
          </a:prstGeom>
          <a:noFill/>
          <a:ln>
            <a:noFill/>
          </a:ln>
        </p:spPr>
      </p:pic>
      <p:sp>
        <p:nvSpPr>
          <p:cNvPr id="1215" name="Google Shape;1215;p132"/>
          <p:cNvSpPr/>
          <p:nvPr/>
        </p:nvSpPr>
        <p:spPr>
          <a:xfrm rot="-6299511" flipH="1">
            <a:off x="13860537" y="2793778"/>
            <a:ext cx="183237" cy="183237"/>
          </a:xfrm>
          <a:prstGeom prst="ellipse">
            <a:avLst/>
          </a:prstGeom>
          <a:solidFill>
            <a:srgbClr val="F6885A"/>
          </a:solidFill>
          <a:ln w="9525" cap="flat" cmpd="sng">
            <a:solidFill>
              <a:srgbClr val="16140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132"/>
          <p:cNvSpPr/>
          <p:nvPr/>
        </p:nvSpPr>
        <p:spPr>
          <a:xfrm>
            <a:off x="10713769" y="2793778"/>
            <a:ext cx="183300" cy="183300"/>
          </a:xfrm>
          <a:prstGeom prst="ellipse">
            <a:avLst/>
          </a:prstGeom>
          <a:solidFill>
            <a:srgbClr val="F6885A"/>
          </a:solidFill>
          <a:ln w="9525" cap="flat" cmpd="sng">
            <a:solidFill>
              <a:srgbClr val="16140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FFFFFF"/>
              </a:solidFill>
              <a:latin typeface="IBM Plex Sans Condensed"/>
              <a:ea typeface="IBM Plex Sans Condensed"/>
              <a:cs typeface="IBM Plex Sans Condensed"/>
              <a:sym typeface="IBM Plex Sans Condensed"/>
            </a:endParaRPr>
          </a:p>
        </p:txBody>
      </p:sp>
      <p:sp>
        <p:nvSpPr>
          <p:cNvPr id="1217" name="Google Shape;1217;p132"/>
          <p:cNvSpPr/>
          <p:nvPr/>
        </p:nvSpPr>
        <p:spPr>
          <a:xfrm rot="-8997166" flipH="1">
            <a:off x="13101617" y="1804959"/>
            <a:ext cx="183338" cy="183338"/>
          </a:xfrm>
          <a:prstGeom prst="ellipse">
            <a:avLst/>
          </a:prstGeom>
          <a:solidFill>
            <a:srgbClr val="F6885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132"/>
          <p:cNvSpPr/>
          <p:nvPr/>
        </p:nvSpPr>
        <p:spPr>
          <a:xfrm rot="8997166">
            <a:off x="11472679" y="1805034"/>
            <a:ext cx="183338" cy="183188"/>
          </a:xfrm>
          <a:prstGeom prst="ellipse">
            <a:avLst/>
          </a:prstGeom>
          <a:solidFill>
            <a:srgbClr val="F6885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132"/>
          <p:cNvSpPr/>
          <p:nvPr/>
        </p:nvSpPr>
        <p:spPr>
          <a:xfrm rot="8997166">
            <a:off x="9761235" y="4723823"/>
            <a:ext cx="183338" cy="183188"/>
          </a:xfrm>
          <a:prstGeom prst="ellipse">
            <a:avLst/>
          </a:prstGeom>
          <a:solidFill>
            <a:schemeClr val="accent4"/>
          </a:solidFill>
          <a:ln w="9525" cap="flat" cmpd="sng">
            <a:solidFill>
              <a:srgbClr val="16140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132"/>
          <p:cNvSpPr/>
          <p:nvPr/>
        </p:nvSpPr>
        <p:spPr>
          <a:xfrm rot="1797961" flipH="1">
            <a:off x="9761310" y="7545171"/>
            <a:ext cx="183188" cy="183188"/>
          </a:xfrm>
          <a:prstGeom prst="ellipse">
            <a:avLst/>
          </a:prstGeom>
          <a:solidFill>
            <a:schemeClr val="accent4"/>
          </a:solidFill>
          <a:ln w="9525" cap="flat" cmpd="sng">
            <a:solidFill>
              <a:srgbClr val="16140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p132"/>
          <p:cNvSpPr/>
          <p:nvPr/>
        </p:nvSpPr>
        <p:spPr>
          <a:xfrm rot="5400000" flipH="1">
            <a:off x="8946600" y="6134094"/>
            <a:ext cx="183300" cy="183300"/>
          </a:xfrm>
          <a:prstGeom prst="ellipse">
            <a:avLst/>
          </a:prstGeom>
          <a:solidFill>
            <a:schemeClr val="accent4"/>
          </a:solidFill>
          <a:ln w="9525" cap="flat" cmpd="sng">
            <a:solidFill>
              <a:srgbClr val="16140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132"/>
          <p:cNvSpPr/>
          <p:nvPr/>
        </p:nvSpPr>
        <p:spPr>
          <a:xfrm rot="8997166">
            <a:off x="14800795" y="7549727"/>
            <a:ext cx="183338" cy="178351"/>
          </a:xfrm>
          <a:prstGeom prst="ellipse">
            <a:avLst/>
          </a:prstGeom>
          <a:solidFill>
            <a:srgbClr val="145F55"/>
          </a:solidFill>
          <a:ln w="9525" cap="flat" cmpd="sng">
            <a:solidFill>
              <a:srgbClr val="16140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132"/>
          <p:cNvSpPr/>
          <p:nvPr/>
        </p:nvSpPr>
        <p:spPr>
          <a:xfrm rot="1797961" flipH="1">
            <a:off x="14800870" y="4724104"/>
            <a:ext cx="183188" cy="178351"/>
          </a:xfrm>
          <a:prstGeom prst="ellipse">
            <a:avLst/>
          </a:prstGeom>
          <a:solidFill>
            <a:srgbClr val="145F55"/>
          </a:solidFill>
          <a:ln w="9525" cap="flat" cmpd="sng">
            <a:solidFill>
              <a:srgbClr val="16140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132"/>
          <p:cNvSpPr/>
          <p:nvPr/>
        </p:nvSpPr>
        <p:spPr>
          <a:xfrm rot="5400000" flipH="1">
            <a:off x="15616335" y="6136494"/>
            <a:ext cx="183300" cy="178500"/>
          </a:xfrm>
          <a:prstGeom prst="ellipse">
            <a:avLst/>
          </a:prstGeom>
          <a:solidFill>
            <a:srgbClr val="145F55"/>
          </a:solidFill>
          <a:ln w="9525" cap="flat" cmpd="sng">
            <a:solidFill>
              <a:srgbClr val="16140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132"/>
          <p:cNvSpPr txBox="1"/>
          <p:nvPr/>
        </p:nvSpPr>
        <p:spPr>
          <a:xfrm>
            <a:off x="8604300" y="2378426"/>
            <a:ext cx="2107500" cy="10113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IBM Plex Sans"/>
                <a:ea typeface="IBM Plex Sans"/>
                <a:cs typeface="IBM Plex Sans"/>
                <a:sym typeface="IBM Plex Sans"/>
              </a:rPr>
              <a:t>IA generativa = CX más humanizada</a:t>
            </a:r>
            <a:endParaRPr sz="1400" b="0" i="0" u="none" strike="noStrike" cap="none">
              <a:solidFill>
                <a:srgbClr val="000000"/>
              </a:solidFill>
              <a:latin typeface="IBM Plex Sans"/>
              <a:ea typeface="IBM Plex Sans"/>
              <a:cs typeface="IBM Plex Sans"/>
              <a:sym typeface="IBM Plex Sans"/>
            </a:endParaRPr>
          </a:p>
        </p:txBody>
      </p:sp>
      <p:sp>
        <p:nvSpPr>
          <p:cNvPr id="1226" name="Google Shape;1226;p132"/>
          <p:cNvSpPr txBox="1"/>
          <p:nvPr/>
        </p:nvSpPr>
        <p:spPr>
          <a:xfrm>
            <a:off x="8946600" y="1220430"/>
            <a:ext cx="2515731" cy="10113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IBM Plex Sans"/>
                <a:ea typeface="IBM Plex Sans"/>
                <a:cs typeface="IBM Plex Sans"/>
                <a:sym typeface="IBM Plex Sans"/>
              </a:rPr>
              <a:t>Los chatbots se convierten en agentes digitales</a:t>
            </a:r>
            <a:endParaRPr sz="1400" b="0" i="0" u="none" strike="noStrike" cap="none">
              <a:solidFill>
                <a:srgbClr val="000000"/>
              </a:solidFill>
              <a:latin typeface="IBM Plex Sans"/>
              <a:ea typeface="IBM Plex Sans"/>
              <a:cs typeface="IBM Plex Sans"/>
              <a:sym typeface="IBM Plex Sans"/>
            </a:endParaRPr>
          </a:p>
        </p:txBody>
      </p:sp>
      <p:sp>
        <p:nvSpPr>
          <p:cNvPr id="1227" name="Google Shape;1227;p132"/>
          <p:cNvSpPr txBox="1"/>
          <p:nvPr/>
        </p:nvSpPr>
        <p:spPr>
          <a:xfrm>
            <a:off x="13299854" y="1220430"/>
            <a:ext cx="2107500" cy="10113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IBM Plex Sans"/>
                <a:ea typeface="IBM Plex Sans"/>
                <a:cs typeface="IBM Plex Sans"/>
                <a:sym typeface="IBM Plex Sans"/>
              </a:rPr>
              <a:t>IA: Desconexión entre agentes y líderes</a:t>
            </a:r>
            <a:endParaRPr sz="1400" b="0" i="0" u="none" strike="noStrike" cap="none">
              <a:solidFill>
                <a:srgbClr val="000000"/>
              </a:solidFill>
              <a:latin typeface="IBM Plex Sans"/>
              <a:ea typeface="IBM Plex Sans"/>
              <a:cs typeface="IBM Plex Sans"/>
              <a:sym typeface="IBM Plex Sans"/>
            </a:endParaRPr>
          </a:p>
        </p:txBody>
      </p:sp>
      <p:sp>
        <p:nvSpPr>
          <p:cNvPr id="1228" name="Google Shape;1228;p132"/>
          <p:cNvSpPr txBox="1"/>
          <p:nvPr/>
        </p:nvSpPr>
        <p:spPr>
          <a:xfrm>
            <a:off x="14048199" y="2378426"/>
            <a:ext cx="2505129" cy="10113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IBM Plex Sans"/>
                <a:ea typeface="IBM Plex Sans"/>
                <a:cs typeface="IBM Plex Sans"/>
                <a:sym typeface="IBM Plex Sans"/>
              </a:rPr>
              <a:t>La transparencia de la IA se convierte en la norma</a:t>
            </a:r>
            <a:endParaRPr sz="1400" b="0" i="0" u="none" strike="noStrike" cap="none">
              <a:solidFill>
                <a:srgbClr val="000000"/>
              </a:solidFill>
              <a:latin typeface="IBM Plex Sans"/>
              <a:ea typeface="IBM Plex Sans"/>
              <a:cs typeface="IBM Plex Sans"/>
              <a:sym typeface="IBM Plex Sans"/>
            </a:endParaRPr>
          </a:p>
        </p:txBody>
      </p:sp>
      <p:sp>
        <p:nvSpPr>
          <p:cNvPr id="1229" name="Google Shape;1229;p132"/>
          <p:cNvSpPr txBox="1"/>
          <p:nvPr/>
        </p:nvSpPr>
        <p:spPr>
          <a:xfrm>
            <a:off x="14998062" y="4107616"/>
            <a:ext cx="1866600" cy="10113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IBM Plex Sans"/>
                <a:ea typeface="IBM Plex Sans"/>
                <a:cs typeface="IBM Plex Sans"/>
                <a:sym typeface="IBM Plex Sans"/>
              </a:rPr>
              <a:t>El futuro de Internet es inmersivo</a:t>
            </a:r>
            <a:endParaRPr sz="1400" b="0" i="0" u="none" strike="noStrike" cap="none">
              <a:solidFill>
                <a:srgbClr val="000000"/>
              </a:solidFill>
              <a:latin typeface="IBM Plex Sans"/>
              <a:ea typeface="IBM Plex Sans"/>
              <a:cs typeface="IBM Plex Sans"/>
              <a:sym typeface="IBM Plex Sans"/>
            </a:endParaRPr>
          </a:p>
        </p:txBody>
      </p:sp>
      <p:sp>
        <p:nvSpPr>
          <p:cNvPr id="1230" name="Google Shape;1230;p132"/>
          <p:cNvSpPr txBox="1"/>
          <p:nvPr/>
        </p:nvSpPr>
        <p:spPr>
          <a:xfrm>
            <a:off x="14998062" y="7340620"/>
            <a:ext cx="2282688" cy="10113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IBM Plex Sans"/>
                <a:ea typeface="IBM Plex Sans"/>
                <a:cs typeface="IBM Plex Sans"/>
                <a:sym typeface="IBM Plex Sans"/>
              </a:rPr>
              <a:t>Herramientas de gestión predictiva de los agentes</a:t>
            </a:r>
            <a:endParaRPr sz="1400" b="0" i="0" u="none" strike="noStrike" cap="none">
              <a:solidFill>
                <a:srgbClr val="000000"/>
              </a:solidFill>
              <a:latin typeface="IBM Plex Sans"/>
              <a:ea typeface="IBM Plex Sans"/>
              <a:cs typeface="IBM Plex Sans"/>
              <a:sym typeface="IBM Plex Sans"/>
            </a:endParaRPr>
          </a:p>
        </p:txBody>
      </p:sp>
      <p:sp>
        <p:nvSpPr>
          <p:cNvPr id="1231" name="Google Shape;1231;p132"/>
          <p:cNvSpPr txBox="1"/>
          <p:nvPr/>
        </p:nvSpPr>
        <p:spPr>
          <a:xfrm>
            <a:off x="15797237" y="5746416"/>
            <a:ext cx="2107500" cy="10113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IBM Plex Sans"/>
                <a:ea typeface="IBM Plex Sans"/>
                <a:cs typeface="IBM Plex Sans"/>
                <a:sym typeface="IBM Plex Sans"/>
              </a:rPr>
              <a:t>La voz y su función para la derivación a otras instancias</a:t>
            </a:r>
            <a:endParaRPr sz="1400" b="0" i="0" u="none" strike="noStrike" cap="none">
              <a:solidFill>
                <a:srgbClr val="000000"/>
              </a:solidFill>
              <a:latin typeface="IBM Plex Sans"/>
              <a:ea typeface="IBM Plex Sans"/>
              <a:cs typeface="IBM Plex Sans"/>
              <a:sym typeface="IBM Plex Sans"/>
            </a:endParaRPr>
          </a:p>
        </p:txBody>
      </p:sp>
      <p:sp>
        <p:nvSpPr>
          <p:cNvPr id="1232" name="Google Shape;1232;p132"/>
          <p:cNvSpPr txBox="1"/>
          <p:nvPr/>
        </p:nvSpPr>
        <p:spPr>
          <a:xfrm>
            <a:off x="7283344" y="4107616"/>
            <a:ext cx="2450768" cy="10113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1400"/>
              <a:buFont typeface="Arial"/>
              <a:buNone/>
            </a:pPr>
            <a:r>
              <a:rPr lang="en-US" sz="1400" b="0" i="0" u="none" strike="noStrike" cap="none">
                <a:solidFill>
                  <a:schemeClr val="dk1"/>
                </a:solidFill>
                <a:latin typeface="IBM Plex Sans"/>
                <a:ea typeface="IBM Plex Sans"/>
                <a:cs typeface="IBM Plex Sans"/>
                <a:sym typeface="IBM Plex Sans"/>
              </a:rPr>
              <a:t>Priorización de experiencias instantáneas</a:t>
            </a:r>
            <a:endParaRPr sz="1400" b="0" i="0" u="none" strike="noStrike" cap="none">
              <a:solidFill>
                <a:schemeClr val="dk1"/>
              </a:solidFill>
              <a:latin typeface="IBM Plex Sans"/>
              <a:ea typeface="IBM Plex Sans"/>
              <a:cs typeface="IBM Plex Sans"/>
              <a:sym typeface="IBM Plex Sans"/>
            </a:endParaRPr>
          </a:p>
        </p:txBody>
      </p:sp>
      <p:sp>
        <p:nvSpPr>
          <p:cNvPr id="1233" name="Google Shape;1233;p132"/>
          <p:cNvSpPr txBox="1"/>
          <p:nvPr/>
        </p:nvSpPr>
        <p:spPr>
          <a:xfrm>
            <a:off x="7635771" y="7340620"/>
            <a:ext cx="2107500" cy="10113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IBM Plex Sans"/>
                <a:ea typeface="IBM Plex Sans"/>
                <a:cs typeface="IBM Plex Sans"/>
                <a:sym typeface="IBM Plex Sans"/>
              </a:rPr>
              <a:t>Seguridad perfectamente integrada en la CX</a:t>
            </a:r>
            <a:endParaRPr sz="1400" b="0" i="0" u="none" strike="noStrike" cap="none">
              <a:solidFill>
                <a:srgbClr val="000000"/>
              </a:solidFill>
              <a:latin typeface="IBM Plex Sans"/>
              <a:ea typeface="IBM Plex Sans"/>
              <a:cs typeface="IBM Plex Sans"/>
              <a:sym typeface="IBM Plex Sans"/>
            </a:endParaRPr>
          </a:p>
        </p:txBody>
      </p:sp>
      <p:sp>
        <p:nvSpPr>
          <p:cNvPr id="1234" name="Google Shape;1234;p132"/>
          <p:cNvSpPr txBox="1"/>
          <p:nvPr/>
        </p:nvSpPr>
        <p:spPr>
          <a:xfrm>
            <a:off x="6669394" y="5746416"/>
            <a:ext cx="2290293" cy="10113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IBM Plex Sans"/>
                <a:ea typeface="IBM Plex Sans"/>
                <a:cs typeface="IBM Plex Sans"/>
                <a:sym typeface="IBM Plex Sans"/>
              </a:rPr>
              <a:t>Los líderes de CX son los nuevos impulsores de la privacidad de los datos</a:t>
            </a:r>
            <a:endParaRPr sz="1400" b="0" i="0" u="none" strike="noStrike" cap="none">
              <a:solidFill>
                <a:srgbClr val="000000"/>
              </a:solidFill>
              <a:latin typeface="IBM Plex Sans"/>
              <a:ea typeface="IBM Plex Sans"/>
              <a:cs typeface="IBM Plex Sans"/>
              <a:sym typeface="IBM Plex Sans"/>
            </a:endParaRPr>
          </a:p>
        </p:txBody>
      </p:sp>
      <p:cxnSp>
        <p:nvCxnSpPr>
          <p:cNvPr id="1235" name="Google Shape;1235;p132"/>
          <p:cNvCxnSpPr/>
          <p:nvPr/>
        </p:nvCxnSpPr>
        <p:spPr>
          <a:xfrm>
            <a:off x="572550" y="532607"/>
            <a:ext cx="0" cy="9308100"/>
          </a:xfrm>
          <a:prstGeom prst="straightConnector1">
            <a:avLst/>
          </a:prstGeom>
          <a:noFill/>
          <a:ln w="9525" cap="flat" cmpd="sng">
            <a:solidFill>
              <a:srgbClr val="FFFFFF"/>
            </a:solidFill>
            <a:prstDash val="solid"/>
            <a:round/>
            <a:headEnd type="none" w="sm" len="sm"/>
            <a:tailEnd type="none" w="sm" len="sm"/>
          </a:ln>
        </p:spPr>
      </p:cxnSp>
      <p:cxnSp>
        <p:nvCxnSpPr>
          <p:cNvPr id="1236" name="Google Shape;1236;p132"/>
          <p:cNvCxnSpPr/>
          <p:nvPr/>
        </p:nvCxnSpPr>
        <p:spPr>
          <a:xfrm>
            <a:off x="5883313" y="532607"/>
            <a:ext cx="0" cy="9308100"/>
          </a:xfrm>
          <a:prstGeom prst="straightConnector1">
            <a:avLst/>
          </a:prstGeom>
          <a:noFill/>
          <a:ln w="9525" cap="flat" cmpd="sng">
            <a:solidFill>
              <a:srgbClr val="FFFFFF"/>
            </a:solidFill>
            <a:prstDash val="solid"/>
            <a:round/>
            <a:headEnd type="none" w="sm" len="sm"/>
            <a:tailEnd type="none" w="sm" len="sm"/>
          </a:ln>
        </p:spPr>
      </p:cxnSp>
      <p:sp>
        <p:nvSpPr>
          <p:cNvPr id="1237" name="Google Shape;1237;p132"/>
          <p:cNvSpPr txBox="1"/>
          <p:nvPr/>
        </p:nvSpPr>
        <p:spPr>
          <a:xfrm>
            <a:off x="1007250" y="6927590"/>
            <a:ext cx="4458900" cy="22164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1500"/>
              </a:spcAft>
              <a:buClr>
                <a:srgbClr val="000000"/>
              </a:buClr>
              <a:buSzPts val="2200"/>
              <a:buFont typeface="Arial"/>
              <a:buNone/>
            </a:pPr>
            <a:r>
              <a:rPr lang="en-US" sz="2200" b="0" i="0" u="none" strike="noStrike" cap="none">
                <a:solidFill>
                  <a:srgbClr val="FFFFFF"/>
                </a:solidFill>
                <a:latin typeface="IBM Plex Sans"/>
                <a:ea typeface="IBM Plex Sans"/>
                <a:cs typeface="IBM Plex Sans"/>
                <a:sym typeface="IBM Plex Sans"/>
              </a:rPr>
              <a:t>Estamos entrando en la era de la CX inteligente, impulsada por elementos transformadores que se entrecruzan como la llegada de la IA generativa, la mejora de las capacidades de datos y las nuevas tecnologías inmersivas.</a:t>
            </a:r>
            <a:endParaRPr sz="2200" b="0" i="0" u="none" strike="noStrike" cap="none">
              <a:solidFill>
                <a:srgbClr val="FFFFFF"/>
              </a:solidFill>
              <a:latin typeface="IBM Plex Sans"/>
              <a:ea typeface="IBM Plex Sans"/>
              <a:cs typeface="IBM Plex Sans"/>
              <a:sym typeface="IBM Plex Sans"/>
            </a:endParaRPr>
          </a:p>
        </p:txBody>
      </p:sp>
      <p:sp>
        <p:nvSpPr>
          <p:cNvPr id="1238" name="Google Shape;1238;p132"/>
          <p:cNvSpPr txBox="1"/>
          <p:nvPr/>
        </p:nvSpPr>
        <p:spPr>
          <a:xfrm>
            <a:off x="1007250" y="687450"/>
            <a:ext cx="4458900" cy="490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US" sz="3400" b="1" i="0" u="none" strike="noStrike" cap="none">
                <a:solidFill>
                  <a:srgbClr val="FFFFFF"/>
                </a:solidFill>
                <a:latin typeface="DM Serif Text"/>
                <a:ea typeface="DM Serif Text"/>
                <a:cs typeface="DM Serif Text"/>
                <a:sym typeface="DM Serif Text"/>
              </a:rPr>
              <a:t>Hemos identificado 10 tendencias fundamentales que configuran la nueva era de la CX inteligente y que todos los líderes de CX deben conocer</a:t>
            </a:r>
            <a:endParaRPr sz="3400" b="1" i="0" u="none" strike="noStrike" cap="none">
              <a:solidFill>
                <a:srgbClr val="FFFFFF"/>
              </a:solidFill>
              <a:latin typeface="DM Serif Text"/>
              <a:ea typeface="DM Serif Text"/>
              <a:cs typeface="DM Serif Text"/>
              <a:sym typeface="DM Serif Text"/>
            </a:endParaRPr>
          </a:p>
          <a:p>
            <a:pPr marL="0" marR="0" lvl="0" indent="0" algn="l" rtl="0">
              <a:lnSpc>
                <a:spcPct val="100000"/>
              </a:lnSpc>
              <a:spcBef>
                <a:spcPts val="1500"/>
              </a:spcBef>
              <a:spcAft>
                <a:spcPts val="1500"/>
              </a:spcAft>
              <a:buClr>
                <a:srgbClr val="000000"/>
              </a:buClr>
              <a:buSzPts val="2200"/>
              <a:buFont typeface="Arial"/>
              <a:buNone/>
            </a:pPr>
            <a:endParaRPr sz="2200" b="0" i="0" u="none" strike="noStrike" cap="none">
              <a:solidFill>
                <a:srgbClr val="FFFFFF"/>
              </a:solidFill>
              <a:latin typeface="IBM Plex Sans"/>
              <a:ea typeface="IBM Plex Sans"/>
              <a:cs typeface="IBM Plex Sans"/>
              <a:sym typeface="IBM Plex Sans"/>
            </a:endParaRPr>
          </a:p>
        </p:txBody>
      </p:sp>
      <p:sp>
        <p:nvSpPr>
          <p:cNvPr id="1239" name="Google Shape;1239;p132"/>
          <p:cNvSpPr/>
          <p:nvPr/>
        </p:nvSpPr>
        <p:spPr>
          <a:xfrm>
            <a:off x="9601200" y="687000"/>
            <a:ext cx="5513294" cy="456000"/>
          </a:xfrm>
          <a:prstGeom prst="roundRect">
            <a:avLst>
              <a:gd name="adj" fmla="val 16667"/>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IBM Plex Sans Condensed"/>
                <a:ea typeface="IBM Plex Sans Condensed"/>
                <a:cs typeface="IBM Plex Sans Condensed"/>
                <a:sym typeface="IBM Plex Sans Condensed"/>
              </a:rPr>
              <a:t>DIEZ TENDENCIAS QUE IMPULSARÁN EL FUTURO DE LA CX EN 2024</a:t>
            </a:r>
            <a:endParaRPr sz="1400" b="1" i="0" u="none" strike="noStrike" cap="none">
              <a:solidFill>
                <a:srgbClr val="000000"/>
              </a:solidFill>
              <a:latin typeface="IBM Plex Sans Condensed"/>
              <a:ea typeface="IBM Plex Sans Condensed"/>
              <a:cs typeface="IBM Plex Sans Condensed"/>
              <a:sym typeface="IBM Plex Sans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133"/>
          <p:cNvSpPr/>
          <p:nvPr/>
        </p:nvSpPr>
        <p:spPr>
          <a:xfrm>
            <a:off x="0" y="0"/>
            <a:ext cx="6481500" cy="10304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45" name="Google Shape;1245;p133"/>
          <p:cNvCxnSpPr/>
          <p:nvPr/>
        </p:nvCxnSpPr>
        <p:spPr>
          <a:xfrm>
            <a:off x="572550" y="532607"/>
            <a:ext cx="0" cy="9308100"/>
          </a:xfrm>
          <a:prstGeom prst="straightConnector1">
            <a:avLst/>
          </a:prstGeom>
          <a:noFill/>
          <a:ln w="9525" cap="flat" cmpd="sng">
            <a:solidFill>
              <a:srgbClr val="FFFFFF"/>
            </a:solidFill>
            <a:prstDash val="solid"/>
            <a:round/>
            <a:headEnd type="none" w="sm" len="sm"/>
            <a:tailEnd type="none" w="sm" len="sm"/>
          </a:ln>
        </p:spPr>
      </p:cxnSp>
      <p:cxnSp>
        <p:nvCxnSpPr>
          <p:cNvPr id="1246" name="Google Shape;1246;p133"/>
          <p:cNvCxnSpPr/>
          <p:nvPr/>
        </p:nvCxnSpPr>
        <p:spPr>
          <a:xfrm>
            <a:off x="5883313" y="532607"/>
            <a:ext cx="0" cy="9308100"/>
          </a:xfrm>
          <a:prstGeom prst="straightConnector1">
            <a:avLst/>
          </a:prstGeom>
          <a:noFill/>
          <a:ln w="9525" cap="flat" cmpd="sng">
            <a:solidFill>
              <a:srgbClr val="FFFFFF"/>
            </a:solidFill>
            <a:prstDash val="solid"/>
            <a:round/>
            <a:headEnd type="none" w="sm" len="sm"/>
            <a:tailEnd type="none" w="sm" len="sm"/>
          </a:ln>
        </p:spPr>
      </p:cxnSp>
      <p:sp>
        <p:nvSpPr>
          <p:cNvPr id="1247" name="Google Shape;1247;p133"/>
          <p:cNvSpPr txBox="1"/>
          <p:nvPr/>
        </p:nvSpPr>
        <p:spPr>
          <a:xfrm>
            <a:off x="1007250" y="687450"/>
            <a:ext cx="4458900" cy="4155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300"/>
              <a:buFont typeface="Arial"/>
              <a:buNone/>
            </a:pPr>
            <a:r>
              <a:rPr lang="en-US" sz="4300" b="1" i="0" u="none" strike="noStrike" cap="none">
                <a:solidFill>
                  <a:srgbClr val="FFFFFF"/>
                </a:solidFill>
                <a:latin typeface="DM Serif Text"/>
                <a:ea typeface="DM Serif Text"/>
                <a:cs typeface="DM Serif Text"/>
                <a:sym typeface="DM Serif Text"/>
              </a:rPr>
              <a:t>Las 10 nuevas tendencias que todo líder de CX debe conocer, desde la IA hasta los datos y las experiencias de nueva generación </a:t>
            </a:r>
            <a:endParaRPr sz="3400" b="1" i="0" u="none" strike="noStrike" cap="none">
              <a:solidFill>
                <a:srgbClr val="FFFFFF"/>
              </a:solidFill>
              <a:latin typeface="DM Serif Text"/>
              <a:ea typeface="DM Serif Text"/>
              <a:cs typeface="DM Serif Text"/>
              <a:sym typeface="DM Serif Text"/>
            </a:endParaRPr>
          </a:p>
        </p:txBody>
      </p:sp>
      <p:pic>
        <p:nvPicPr>
          <p:cNvPr id="1248" name="Google Shape;1248;p133"/>
          <p:cNvPicPr preferRelativeResize="0"/>
          <p:nvPr/>
        </p:nvPicPr>
        <p:blipFill rotWithShape="1">
          <a:blip r:embed="rId3">
            <a:alphaModFix/>
          </a:blip>
          <a:srcRect l="35989" t="2342" r="35989"/>
          <a:stretch/>
        </p:blipFill>
        <p:spPr>
          <a:xfrm>
            <a:off x="6481575" y="0"/>
            <a:ext cx="3935473" cy="10286999"/>
          </a:xfrm>
          <a:prstGeom prst="rect">
            <a:avLst/>
          </a:prstGeom>
          <a:noFill/>
          <a:ln>
            <a:noFill/>
          </a:ln>
        </p:spPr>
      </p:pic>
      <p:pic>
        <p:nvPicPr>
          <p:cNvPr id="1249" name="Google Shape;1249;p133"/>
          <p:cNvPicPr preferRelativeResize="0"/>
          <p:nvPr/>
        </p:nvPicPr>
        <p:blipFill rotWithShape="1">
          <a:blip r:embed="rId4">
            <a:alphaModFix/>
          </a:blip>
          <a:srcRect l="25055" t="2171" r="46922"/>
          <a:stretch/>
        </p:blipFill>
        <p:spPr>
          <a:xfrm>
            <a:off x="14352525" y="-17700"/>
            <a:ext cx="3935473" cy="10304701"/>
          </a:xfrm>
          <a:prstGeom prst="rect">
            <a:avLst/>
          </a:prstGeom>
          <a:noFill/>
          <a:ln>
            <a:noFill/>
          </a:ln>
        </p:spPr>
      </p:pic>
      <p:pic>
        <p:nvPicPr>
          <p:cNvPr id="1250" name="Google Shape;1250;p133"/>
          <p:cNvPicPr preferRelativeResize="0"/>
          <p:nvPr/>
        </p:nvPicPr>
        <p:blipFill rotWithShape="1">
          <a:blip r:embed="rId5">
            <a:alphaModFix/>
          </a:blip>
          <a:srcRect l="11625" t="2342" r="60353"/>
          <a:stretch/>
        </p:blipFill>
        <p:spPr>
          <a:xfrm>
            <a:off x="10417050" y="0"/>
            <a:ext cx="3935473" cy="10286999"/>
          </a:xfrm>
          <a:prstGeom prst="rect">
            <a:avLst/>
          </a:prstGeom>
          <a:noFill/>
          <a:ln>
            <a:noFill/>
          </a:ln>
        </p:spPr>
      </p:pic>
      <p:pic>
        <p:nvPicPr>
          <p:cNvPr id="1251" name="Google Shape;1251;p133"/>
          <p:cNvPicPr preferRelativeResize="0"/>
          <p:nvPr/>
        </p:nvPicPr>
        <p:blipFill rotWithShape="1">
          <a:blip r:embed="rId6">
            <a:alphaModFix/>
          </a:blip>
          <a:srcRect l="8163" t="11279" r="7232" b="11140"/>
          <a:stretch/>
        </p:blipFill>
        <p:spPr>
          <a:xfrm>
            <a:off x="996044" y="7831225"/>
            <a:ext cx="3925723" cy="163770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134"/>
          <p:cNvSpPr/>
          <p:nvPr/>
        </p:nvSpPr>
        <p:spPr>
          <a:xfrm>
            <a:off x="0" y="0"/>
            <a:ext cx="6481500" cy="10304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7" name="Google Shape;1257;p134"/>
          <p:cNvSpPr txBox="1"/>
          <p:nvPr/>
        </p:nvSpPr>
        <p:spPr>
          <a:xfrm>
            <a:off x="7626600" y="76600"/>
            <a:ext cx="9503700" cy="456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sng" strike="noStrike" cap="none">
              <a:solidFill>
                <a:srgbClr val="000000"/>
              </a:solidFill>
              <a:latin typeface="IBM Plex Sans"/>
              <a:ea typeface="IBM Plex Sans"/>
              <a:cs typeface="IBM Plex Sans"/>
              <a:sym typeface="IBM Plex Sans"/>
            </a:endParaRPr>
          </a:p>
        </p:txBody>
      </p:sp>
      <p:pic>
        <p:nvPicPr>
          <p:cNvPr id="1258" name="Google Shape;1258;p134"/>
          <p:cNvPicPr preferRelativeResize="0"/>
          <p:nvPr/>
        </p:nvPicPr>
        <p:blipFill rotWithShape="1">
          <a:blip r:embed="rId3">
            <a:alphaModFix/>
          </a:blip>
          <a:srcRect/>
          <a:stretch/>
        </p:blipFill>
        <p:spPr>
          <a:xfrm>
            <a:off x="14517599" y="8470014"/>
            <a:ext cx="2622900" cy="1076388"/>
          </a:xfrm>
          <a:prstGeom prst="rect">
            <a:avLst/>
          </a:prstGeom>
          <a:noFill/>
          <a:ln>
            <a:noFill/>
          </a:ln>
        </p:spPr>
      </p:pic>
      <p:grpSp>
        <p:nvGrpSpPr>
          <p:cNvPr id="1259" name="Google Shape;1259;p134"/>
          <p:cNvGrpSpPr/>
          <p:nvPr/>
        </p:nvGrpSpPr>
        <p:grpSpPr>
          <a:xfrm>
            <a:off x="992663" y="687000"/>
            <a:ext cx="4568622" cy="8029472"/>
            <a:chOff x="1115925" y="687000"/>
            <a:chExt cx="4568622" cy="8029472"/>
          </a:xfrm>
        </p:grpSpPr>
        <p:sp>
          <p:nvSpPr>
            <p:cNvPr id="1260" name="Google Shape;1260;p134"/>
            <p:cNvSpPr txBox="1"/>
            <p:nvPr/>
          </p:nvSpPr>
          <p:spPr>
            <a:xfrm>
              <a:off x="3053247" y="5425359"/>
              <a:ext cx="2631300" cy="166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IBM Plex Sans"/>
                  <a:ea typeface="IBM Plex Sans"/>
                  <a:cs typeface="IBM Plex Sans"/>
                  <a:sym typeface="IBM Plex Sans"/>
                </a:rPr>
                <a:t>de los líderes de CX piensa que las organizaciones que no adopten tecnología de IA emergente </a:t>
              </a:r>
              <a:r>
                <a:rPr lang="en-US" sz="1600" b="0" i="0" u="none" strike="noStrike" cap="none">
                  <a:solidFill>
                    <a:srgbClr val="FFFFFF"/>
                  </a:solidFill>
                  <a:latin typeface="IBM Plex Sans SemiBold"/>
                  <a:ea typeface="IBM Plex Sans SemiBold"/>
                  <a:cs typeface="IBM Plex Sans SemiBold"/>
                  <a:sym typeface="IBM Plex Sans SemiBold"/>
                </a:rPr>
                <a:t>tendrán dificultades para sobrevivir.</a:t>
              </a:r>
              <a:endParaRPr sz="1600" b="0" i="0" u="none" strike="noStrike" cap="none">
                <a:solidFill>
                  <a:srgbClr val="FFFFFF"/>
                </a:solidFill>
                <a:latin typeface="IBM Plex Sans SemiBold"/>
                <a:ea typeface="IBM Plex Sans SemiBold"/>
                <a:cs typeface="IBM Plex Sans SemiBold"/>
                <a:sym typeface="IBM Plex Sans SemiBold"/>
              </a:endParaRPr>
            </a:p>
          </p:txBody>
        </p:sp>
        <p:sp>
          <p:nvSpPr>
            <p:cNvPr id="1261" name="Google Shape;1261;p134"/>
            <p:cNvSpPr txBox="1"/>
            <p:nvPr/>
          </p:nvSpPr>
          <p:spPr>
            <a:xfrm>
              <a:off x="3053247" y="7295672"/>
              <a:ext cx="25506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IBM Plex Sans"/>
                  <a:ea typeface="IBM Plex Sans"/>
                  <a:cs typeface="IBM Plex Sans"/>
                  <a:sym typeface="IBM Plex Sans"/>
                </a:rPr>
                <a:t>de los consumidores cree que dentro de unos años</a:t>
              </a:r>
              <a:r>
                <a:rPr lang="en-US" sz="1600" b="0" i="0" u="none" strike="noStrike" cap="none">
                  <a:solidFill>
                    <a:srgbClr val="FFFFFF"/>
                  </a:solidFill>
                  <a:latin typeface="IBM Plex Sans SemiBold"/>
                  <a:ea typeface="IBM Plex Sans SemiBold"/>
                  <a:cs typeface="IBM Plex Sans SemiBold"/>
                  <a:sym typeface="IBM Plex Sans SemiBold"/>
                </a:rPr>
                <a:t> preferirá interactuar con bots evolucionados </a:t>
              </a:r>
              <a:r>
                <a:rPr lang="en-US" sz="1600" b="0" i="0" u="none" strike="noStrike" cap="none">
                  <a:solidFill>
                    <a:srgbClr val="FFFFFF"/>
                  </a:solidFill>
                  <a:latin typeface="IBM Plex Sans"/>
                  <a:ea typeface="IBM Plex Sans"/>
                  <a:cs typeface="IBM Plex Sans"/>
                  <a:sym typeface="IBM Plex Sans"/>
                </a:rPr>
                <a:t>y no con seres humanos.</a:t>
              </a:r>
              <a:endParaRPr sz="1600" b="0" i="0" u="none" strike="noStrike" cap="none">
                <a:solidFill>
                  <a:srgbClr val="EA9999"/>
                </a:solidFill>
                <a:latin typeface="IBM Plex Sans"/>
                <a:ea typeface="IBM Plex Sans"/>
                <a:cs typeface="IBM Plex Sans"/>
                <a:sym typeface="IBM Plex Sans"/>
              </a:endParaRPr>
            </a:p>
          </p:txBody>
        </p:sp>
        <p:sp>
          <p:nvSpPr>
            <p:cNvPr id="1262" name="Google Shape;1262;p134"/>
            <p:cNvSpPr/>
            <p:nvPr/>
          </p:nvSpPr>
          <p:spPr>
            <a:xfrm>
              <a:off x="1115925" y="5574459"/>
              <a:ext cx="1887600" cy="1271700"/>
            </a:xfrm>
            <a:prstGeom prst="roundRect">
              <a:avLst>
                <a:gd name="adj" fmla="val 50000"/>
              </a:avLst>
            </a:prstGeom>
            <a:solidFill>
              <a:srgbClr val="FCE7E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a:solidFill>
                    <a:srgbClr val="000000"/>
                  </a:solidFill>
                  <a:latin typeface="DM Serif Text"/>
                  <a:ea typeface="DM Serif Text"/>
                  <a:cs typeface="DM Serif Text"/>
                  <a:sym typeface="DM Serif Text"/>
                </a:rPr>
                <a:t>68 %</a:t>
              </a:r>
              <a:endParaRPr sz="5000" b="1" i="0" u="none" strike="noStrike" cap="none">
                <a:solidFill>
                  <a:srgbClr val="000000"/>
                </a:solidFill>
                <a:latin typeface="DM Serif Text"/>
                <a:ea typeface="DM Serif Text"/>
                <a:cs typeface="DM Serif Text"/>
                <a:sym typeface="DM Serif Text"/>
              </a:endParaRPr>
            </a:p>
          </p:txBody>
        </p:sp>
        <p:sp>
          <p:nvSpPr>
            <p:cNvPr id="1263" name="Google Shape;1263;p134"/>
            <p:cNvSpPr/>
            <p:nvPr/>
          </p:nvSpPr>
          <p:spPr>
            <a:xfrm>
              <a:off x="1115925" y="7444772"/>
              <a:ext cx="1887600" cy="1271700"/>
            </a:xfrm>
            <a:prstGeom prst="roundRect">
              <a:avLst>
                <a:gd name="adj" fmla="val 50000"/>
              </a:avLst>
            </a:prstGeom>
            <a:solidFill>
              <a:srgbClr val="FCE7E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a:solidFill>
                    <a:srgbClr val="000000"/>
                  </a:solidFill>
                  <a:latin typeface="DM Serif Text"/>
                  <a:ea typeface="DM Serif Text"/>
                  <a:cs typeface="DM Serif Text"/>
                  <a:sym typeface="DM Serif Text"/>
                </a:rPr>
                <a:t>53 %</a:t>
              </a:r>
              <a:endParaRPr sz="5000" b="1" i="0" u="none" strike="noStrike" cap="none">
                <a:solidFill>
                  <a:srgbClr val="000000"/>
                </a:solidFill>
                <a:latin typeface="DM Serif Text"/>
                <a:ea typeface="DM Serif Text"/>
                <a:cs typeface="DM Serif Text"/>
                <a:sym typeface="DM Serif Text"/>
              </a:endParaRPr>
            </a:p>
          </p:txBody>
        </p:sp>
        <p:sp>
          <p:nvSpPr>
            <p:cNvPr id="1264" name="Google Shape;1264;p134"/>
            <p:cNvSpPr txBox="1"/>
            <p:nvPr/>
          </p:nvSpPr>
          <p:spPr>
            <a:xfrm>
              <a:off x="1145100" y="1143000"/>
              <a:ext cx="4458900" cy="3794100"/>
            </a:xfrm>
            <a:prstGeom prst="rect">
              <a:avLst/>
            </a:prstGeom>
            <a:noFill/>
            <a:ln>
              <a:noFill/>
            </a:ln>
          </p:spPr>
          <p:txBody>
            <a:bodyPr spcFirstLastPara="1" wrap="square" lIns="91425" tIns="91425" rIns="279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US" sz="3400" b="1" i="0" u="none" strike="noStrike" cap="none">
                  <a:solidFill>
                    <a:srgbClr val="FFFFFF"/>
                  </a:solidFill>
                  <a:latin typeface="DM Serif Text"/>
                  <a:ea typeface="DM Serif Text"/>
                  <a:cs typeface="DM Serif Text"/>
                  <a:sym typeface="DM Serif Text"/>
                </a:rPr>
                <a:t>Los avances en IA han acelerado el ritmo del cambio, lo que allana el camino para crear experiencias más inteligentes</a:t>
              </a:r>
              <a:endParaRPr sz="3400" b="1" i="0" u="none" strike="noStrike" cap="none">
                <a:solidFill>
                  <a:srgbClr val="FFFFFF"/>
                </a:solidFill>
                <a:latin typeface="DM Serif Text"/>
                <a:ea typeface="DM Serif Text"/>
                <a:cs typeface="DM Serif Text"/>
                <a:sym typeface="DM Serif Text"/>
              </a:endParaRPr>
            </a:p>
            <a:p>
              <a:pPr marL="0" marR="0" lvl="0" indent="0" algn="l" rtl="0">
                <a:lnSpc>
                  <a:spcPct val="100000"/>
                </a:lnSpc>
                <a:spcBef>
                  <a:spcPts val="1500"/>
                </a:spcBef>
                <a:spcAft>
                  <a:spcPts val="1500"/>
                </a:spcAft>
                <a:buClr>
                  <a:srgbClr val="000000"/>
                </a:buClr>
                <a:buSzPts val="1800"/>
                <a:buFont typeface="Arial"/>
                <a:buNone/>
              </a:pPr>
              <a:endParaRPr sz="1800" b="0" i="0" u="none" strike="noStrike" cap="none">
                <a:solidFill>
                  <a:srgbClr val="FFFFFF"/>
                </a:solidFill>
                <a:latin typeface="IBM Plex Sans"/>
                <a:ea typeface="IBM Plex Sans"/>
                <a:cs typeface="IBM Plex Sans"/>
                <a:sym typeface="IBM Plex Sans"/>
              </a:endParaRPr>
            </a:p>
          </p:txBody>
        </p:sp>
        <p:sp>
          <p:nvSpPr>
            <p:cNvPr id="1265" name="Google Shape;1265;p134"/>
            <p:cNvSpPr/>
            <p:nvPr/>
          </p:nvSpPr>
          <p:spPr>
            <a:xfrm>
              <a:off x="1145100" y="687000"/>
              <a:ext cx="3969900" cy="456000"/>
            </a:xfrm>
            <a:prstGeom prst="roundRect">
              <a:avLst>
                <a:gd name="adj" fmla="val 16667"/>
              </a:avLst>
            </a:prstGeom>
            <a:solidFill>
              <a:srgbClr val="FCE7E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IBM Plex Sans Condensed"/>
                  <a:ea typeface="IBM Plex Sans Condensed"/>
                  <a:cs typeface="IBM Plex Sans Condensed"/>
                  <a:sym typeface="IBM Plex Sans Condensed"/>
                </a:rPr>
                <a:t>IA Y EXPERIENCIAS INTELIGENTES</a:t>
              </a:r>
              <a:endParaRPr sz="1400" b="1" i="0" u="none" strike="noStrike" cap="none">
                <a:solidFill>
                  <a:srgbClr val="000000"/>
                </a:solidFill>
                <a:latin typeface="IBM Plex Sans Condensed"/>
                <a:ea typeface="IBM Plex Sans Condensed"/>
                <a:cs typeface="IBM Plex Sans Condensed"/>
                <a:sym typeface="IBM Plex Sans Condensed"/>
              </a:endParaRPr>
            </a:p>
          </p:txBody>
        </p:sp>
      </p:grpSp>
      <p:grpSp>
        <p:nvGrpSpPr>
          <p:cNvPr id="1266" name="Google Shape;1266;p134"/>
          <p:cNvGrpSpPr/>
          <p:nvPr/>
        </p:nvGrpSpPr>
        <p:grpSpPr>
          <a:xfrm>
            <a:off x="8056425" y="1303741"/>
            <a:ext cx="8644050" cy="8274938"/>
            <a:chOff x="8066426" y="1303741"/>
            <a:chExt cx="8644050" cy="8274938"/>
          </a:xfrm>
        </p:grpSpPr>
        <p:sp>
          <p:nvSpPr>
            <p:cNvPr id="1267" name="Google Shape;1267;p134"/>
            <p:cNvSpPr/>
            <p:nvPr/>
          </p:nvSpPr>
          <p:spPr>
            <a:xfrm rot="5400000">
              <a:off x="8994672" y="2614710"/>
              <a:ext cx="3345300" cy="33453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p134"/>
            <p:cNvSpPr/>
            <p:nvPr/>
          </p:nvSpPr>
          <p:spPr>
            <a:xfrm rot="5400000">
              <a:off x="8994672" y="6201092"/>
              <a:ext cx="3345300" cy="33453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p134"/>
            <p:cNvSpPr/>
            <p:nvPr/>
          </p:nvSpPr>
          <p:spPr>
            <a:xfrm rot="5400000">
              <a:off x="12426674" y="4939827"/>
              <a:ext cx="3345300" cy="33453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134"/>
            <p:cNvSpPr/>
            <p:nvPr/>
          </p:nvSpPr>
          <p:spPr>
            <a:xfrm>
              <a:off x="9174938" y="2843700"/>
              <a:ext cx="558300" cy="558300"/>
            </a:xfrm>
            <a:prstGeom prst="ellipse">
              <a:avLst/>
            </a:prstGeom>
            <a:solidFill>
              <a:srgbClr val="F6885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FFFFFF"/>
                  </a:solidFill>
                  <a:latin typeface="IBM Plex Sans Condensed SemiBold"/>
                  <a:ea typeface="IBM Plex Sans Condensed SemiBold"/>
                  <a:cs typeface="IBM Plex Sans Condensed SemiBold"/>
                  <a:sym typeface="IBM Plex Sans Condensed SemiBold"/>
                </a:rPr>
                <a:t>1</a:t>
              </a:r>
              <a:endParaRPr sz="2100" b="0" i="0" u="none" strike="noStrike" cap="none">
                <a:solidFill>
                  <a:srgbClr val="FFFFFF"/>
                </a:solidFill>
                <a:latin typeface="IBM Plex Sans Condensed SemiBold"/>
                <a:ea typeface="IBM Plex Sans Condensed SemiBold"/>
                <a:cs typeface="IBM Plex Sans Condensed SemiBold"/>
                <a:sym typeface="IBM Plex Sans Condensed SemiBold"/>
              </a:endParaRPr>
            </a:p>
          </p:txBody>
        </p:sp>
        <p:sp>
          <p:nvSpPr>
            <p:cNvPr id="1271" name="Google Shape;1271;p134"/>
            <p:cNvSpPr/>
            <p:nvPr/>
          </p:nvSpPr>
          <p:spPr>
            <a:xfrm rot="5400000">
              <a:off x="12426673" y="1409625"/>
              <a:ext cx="3345300" cy="33453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134"/>
            <p:cNvSpPr/>
            <p:nvPr/>
          </p:nvSpPr>
          <p:spPr>
            <a:xfrm>
              <a:off x="9174938" y="8752425"/>
              <a:ext cx="558300" cy="558300"/>
            </a:xfrm>
            <a:prstGeom prst="ellipse">
              <a:avLst/>
            </a:prstGeom>
            <a:solidFill>
              <a:srgbClr val="F6885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FFFFFF"/>
                  </a:solidFill>
                  <a:latin typeface="IBM Plex Sans Condensed SemiBold"/>
                  <a:ea typeface="IBM Plex Sans Condensed SemiBold"/>
                  <a:cs typeface="IBM Plex Sans Condensed SemiBold"/>
                  <a:sym typeface="IBM Plex Sans Condensed SemiBold"/>
                </a:rPr>
                <a:t>2</a:t>
              </a:r>
              <a:endParaRPr sz="2100" b="0" i="0" u="none" strike="noStrike" cap="none">
                <a:solidFill>
                  <a:srgbClr val="FFFFFF"/>
                </a:solidFill>
                <a:latin typeface="IBM Plex Sans Condensed SemiBold"/>
                <a:ea typeface="IBM Plex Sans Condensed SemiBold"/>
                <a:cs typeface="IBM Plex Sans Condensed SemiBold"/>
                <a:sym typeface="IBM Plex Sans Condensed SemiBold"/>
              </a:endParaRPr>
            </a:p>
          </p:txBody>
        </p:sp>
        <p:sp>
          <p:nvSpPr>
            <p:cNvPr id="1273" name="Google Shape;1273;p134"/>
            <p:cNvSpPr/>
            <p:nvPr/>
          </p:nvSpPr>
          <p:spPr>
            <a:xfrm>
              <a:off x="14996686" y="1616750"/>
              <a:ext cx="558300" cy="558300"/>
            </a:xfrm>
            <a:prstGeom prst="ellipse">
              <a:avLst/>
            </a:prstGeom>
            <a:solidFill>
              <a:srgbClr val="F6885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FFFFFF"/>
                  </a:solidFill>
                  <a:latin typeface="IBM Plex Sans Condensed SemiBold"/>
                  <a:ea typeface="IBM Plex Sans Condensed SemiBold"/>
                  <a:cs typeface="IBM Plex Sans Condensed SemiBold"/>
                  <a:sym typeface="IBM Plex Sans Condensed SemiBold"/>
                </a:rPr>
                <a:t>3</a:t>
              </a:r>
              <a:endParaRPr sz="2100" b="0" i="0" u="none" strike="noStrike" cap="none">
                <a:solidFill>
                  <a:srgbClr val="FFFFFF"/>
                </a:solidFill>
                <a:latin typeface="IBM Plex Sans Condensed SemiBold"/>
                <a:ea typeface="IBM Plex Sans Condensed SemiBold"/>
                <a:cs typeface="IBM Plex Sans Condensed SemiBold"/>
                <a:sym typeface="IBM Plex Sans Condensed SemiBold"/>
              </a:endParaRPr>
            </a:p>
          </p:txBody>
        </p:sp>
        <p:sp>
          <p:nvSpPr>
            <p:cNvPr id="1274" name="Google Shape;1274;p134"/>
            <p:cNvSpPr/>
            <p:nvPr/>
          </p:nvSpPr>
          <p:spPr>
            <a:xfrm>
              <a:off x="15061263" y="7444775"/>
              <a:ext cx="558300" cy="558300"/>
            </a:xfrm>
            <a:prstGeom prst="ellipse">
              <a:avLst/>
            </a:prstGeom>
            <a:solidFill>
              <a:srgbClr val="F6885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FFFFFF"/>
                  </a:solidFill>
                  <a:latin typeface="IBM Plex Sans Condensed SemiBold"/>
                  <a:ea typeface="IBM Plex Sans Condensed SemiBold"/>
                  <a:cs typeface="IBM Plex Sans Condensed SemiBold"/>
                  <a:sym typeface="IBM Plex Sans Condensed SemiBold"/>
                </a:rPr>
                <a:t>4</a:t>
              </a:r>
              <a:endParaRPr sz="2100" b="0" i="0" u="none" strike="noStrike" cap="none">
                <a:solidFill>
                  <a:srgbClr val="FFFFFF"/>
                </a:solidFill>
                <a:latin typeface="IBM Plex Sans Condensed SemiBold"/>
                <a:ea typeface="IBM Plex Sans Condensed SemiBold"/>
                <a:cs typeface="IBM Plex Sans Condensed SemiBold"/>
                <a:sym typeface="IBM Plex Sans Condensed SemiBold"/>
              </a:endParaRPr>
            </a:p>
          </p:txBody>
        </p:sp>
        <p:sp>
          <p:nvSpPr>
            <p:cNvPr id="1275" name="Google Shape;1275;p134"/>
            <p:cNvSpPr/>
            <p:nvPr/>
          </p:nvSpPr>
          <p:spPr>
            <a:xfrm rot="5400000">
              <a:off x="8066426" y="5371460"/>
              <a:ext cx="1411500" cy="1411500"/>
            </a:xfrm>
            <a:prstGeom prst="ellipse">
              <a:avLst/>
            </a:prstGeom>
            <a:solidFill>
              <a:srgbClr val="FCE7E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134"/>
            <p:cNvSpPr/>
            <p:nvPr/>
          </p:nvSpPr>
          <p:spPr>
            <a:xfrm rot="5400000">
              <a:off x="15298976" y="4104172"/>
              <a:ext cx="1411500" cy="1411500"/>
            </a:xfrm>
            <a:prstGeom prst="ellipse">
              <a:avLst/>
            </a:prstGeom>
            <a:solidFill>
              <a:srgbClr val="FCE7E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7" name="Google Shape;1277;p134"/>
            <p:cNvSpPr/>
            <p:nvPr/>
          </p:nvSpPr>
          <p:spPr>
            <a:xfrm rot="5400000">
              <a:off x="11047465" y="1303741"/>
              <a:ext cx="1411500" cy="1411500"/>
            </a:xfrm>
            <a:prstGeom prst="ellipse">
              <a:avLst/>
            </a:prstGeom>
            <a:solidFill>
              <a:srgbClr val="FCE7E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p134"/>
            <p:cNvSpPr/>
            <p:nvPr/>
          </p:nvSpPr>
          <p:spPr>
            <a:xfrm rot="5400000">
              <a:off x="12259257" y="8167179"/>
              <a:ext cx="1411500" cy="1411500"/>
            </a:xfrm>
            <a:prstGeom prst="ellipse">
              <a:avLst/>
            </a:prstGeom>
            <a:solidFill>
              <a:srgbClr val="FCE7E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134"/>
            <p:cNvSpPr txBox="1"/>
            <p:nvPr/>
          </p:nvSpPr>
          <p:spPr>
            <a:xfrm>
              <a:off x="9316572" y="3271410"/>
              <a:ext cx="2701500" cy="1847100"/>
            </a:xfrm>
            <a:prstGeom prst="rect">
              <a:avLst/>
            </a:prstGeom>
            <a:noFill/>
            <a:ln>
              <a:noFill/>
            </a:ln>
          </p:spPr>
          <p:txBody>
            <a:bodyPr spcFirstLastPara="1" wrap="square" lIns="182875" tIns="91425" rIns="18287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DM Serif Text"/>
                  <a:ea typeface="DM Serif Text"/>
                  <a:cs typeface="DM Serif Text"/>
                  <a:sym typeface="DM Serif Text"/>
                </a:rPr>
                <a:t>La IA generativa agilizará la entrega de un recorrido más humanizado que se sienta amigable e interactivo.</a:t>
              </a:r>
              <a:endParaRPr sz="1800" b="1" i="0" u="none" strike="noStrike" cap="none">
                <a:solidFill>
                  <a:srgbClr val="000000"/>
                </a:solidFill>
                <a:latin typeface="DM Serif Text"/>
                <a:ea typeface="DM Serif Text"/>
                <a:cs typeface="DM Serif Text"/>
                <a:sym typeface="DM Serif Text"/>
              </a:endParaRPr>
            </a:p>
          </p:txBody>
        </p:sp>
        <p:sp>
          <p:nvSpPr>
            <p:cNvPr id="1280" name="Google Shape;1280;p134"/>
            <p:cNvSpPr txBox="1"/>
            <p:nvPr/>
          </p:nvSpPr>
          <p:spPr>
            <a:xfrm>
              <a:off x="12748573" y="2017893"/>
              <a:ext cx="2701500" cy="2124000"/>
            </a:xfrm>
            <a:prstGeom prst="rect">
              <a:avLst/>
            </a:prstGeom>
            <a:noFill/>
            <a:ln>
              <a:noFill/>
            </a:ln>
          </p:spPr>
          <p:txBody>
            <a:bodyPr spcFirstLastPara="1" wrap="square" lIns="182875" tIns="91425" rIns="18287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DM Serif Text"/>
                  <a:ea typeface="DM Serif Text"/>
                  <a:cs typeface="DM Serif Text"/>
                  <a:sym typeface="DM Serif Text"/>
                </a:rPr>
                <a:t>La brecha se amplía entre los líderes de CX y los agentes en todo lo relacionado con la IA: estrategia, herramientas e impacto del rol.</a:t>
              </a:r>
              <a:endParaRPr sz="1800" b="1" i="0" u="none" strike="noStrike" cap="none">
                <a:solidFill>
                  <a:srgbClr val="000000"/>
                </a:solidFill>
                <a:latin typeface="DM Serif Text"/>
                <a:ea typeface="DM Serif Text"/>
                <a:cs typeface="DM Serif Text"/>
                <a:sym typeface="DM Serif Text"/>
              </a:endParaRPr>
            </a:p>
          </p:txBody>
        </p:sp>
        <p:sp>
          <p:nvSpPr>
            <p:cNvPr id="1281" name="Google Shape;1281;p134"/>
            <p:cNvSpPr txBox="1"/>
            <p:nvPr/>
          </p:nvSpPr>
          <p:spPr>
            <a:xfrm>
              <a:off x="9316572" y="6963409"/>
              <a:ext cx="2701500" cy="1846629"/>
            </a:xfrm>
            <a:prstGeom prst="rect">
              <a:avLst/>
            </a:prstGeom>
            <a:noFill/>
            <a:ln>
              <a:noFill/>
            </a:ln>
          </p:spPr>
          <p:txBody>
            <a:bodyPr spcFirstLastPara="1" wrap="square" lIns="182875" tIns="91425" rIns="18287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DM Serif Text"/>
                  <a:ea typeface="DM Serif Text"/>
                  <a:cs typeface="DM Serif Text"/>
                  <a:sym typeface="DM Serif Text"/>
                </a:rPr>
                <a:t>Los chatbots se están convirtiendo rápidamente en agentes digitales que tienen la capacidad de completar más tareas.</a:t>
              </a:r>
              <a:endParaRPr sz="1800" b="1" i="0" u="none" strike="noStrike" cap="none">
                <a:solidFill>
                  <a:srgbClr val="000000"/>
                </a:solidFill>
                <a:latin typeface="DM Serif Text"/>
                <a:ea typeface="DM Serif Text"/>
                <a:cs typeface="DM Serif Text"/>
                <a:sym typeface="DM Serif Text"/>
              </a:endParaRPr>
            </a:p>
          </p:txBody>
        </p:sp>
        <p:sp>
          <p:nvSpPr>
            <p:cNvPr id="1282" name="Google Shape;1282;p134"/>
            <p:cNvSpPr txBox="1"/>
            <p:nvPr/>
          </p:nvSpPr>
          <p:spPr>
            <a:xfrm>
              <a:off x="12748574" y="5856045"/>
              <a:ext cx="2701500" cy="1292631"/>
            </a:xfrm>
            <a:prstGeom prst="rect">
              <a:avLst/>
            </a:prstGeom>
            <a:noFill/>
            <a:ln>
              <a:noFill/>
            </a:ln>
          </p:spPr>
          <p:txBody>
            <a:bodyPr spcFirstLastPara="1" wrap="square" lIns="182875" tIns="91425" rIns="18287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DM Serif Text"/>
                  <a:ea typeface="DM Serif Text"/>
                  <a:cs typeface="DM Serif Text"/>
                  <a:sym typeface="DM Serif Text"/>
                </a:rPr>
                <a:t>La transparencia y la toma de decisiones de la IA son ahora la regla, no la excepción.</a:t>
              </a:r>
              <a:endParaRPr sz="1800" b="1" i="0" u="none" strike="noStrike" cap="none">
                <a:solidFill>
                  <a:srgbClr val="000000"/>
                </a:solidFill>
                <a:latin typeface="DM Serif Text"/>
                <a:ea typeface="DM Serif Text"/>
                <a:cs typeface="DM Serif Text"/>
                <a:sym typeface="DM Serif Text"/>
              </a:endParaRPr>
            </a:p>
          </p:txBody>
        </p:sp>
        <p:pic>
          <p:nvPicPr>
            <p:cNvPr id="1283" name="Google Shape;1283;p134"/>
            <p:cNvPicPr preferRelativeResize="0"/>
            <p:nvPr/>
          </p:nvPicPr>
          <p:blipFill rotWithShape="1">
            <a:blip r:embed="rId4">
              <a:alphaModFix/>
            </a:blip>
            <a:srcRect/>
            <a:stretch/>
          </p:blipFill>
          <p:spPr>
            <a:xfrm>
              <a:off x="15428650" y="4207575"/>
              <a:ext cx="1152143" cy="1152143"/>
            </a:xfrm>
            <a:prstGeom prst="rect">
              <a:avLst/>
            </a:prstGeom>
            <a:noFill/>
            <a:ln>
              <a:noFill/>
            </a:ln>
          </p:spPr>
        </p:pic>
        <p:pic>
          <p:nvPicPr>
            <p:cNvPr id="1284" name="Google Shape;1284;p134"/>
            <p:cNvPicPr preferRelativeResize="0"/>
            <p:nvPr/>
          </p:nvPicPr>
          <p:blipFill rotWithShape="1">
            <a:blip r:embed="rId5">
              <a:alphaModFix/>
            </a:blip>
            <a:srcRect/>
            <a:stretch/>
          </p:blipFill>
          <p:spPr>
            <a:xfrm>
              <a:off x="11157443" y="1371304"/>
              <a:ext cx="1152143" cy="1152143"/>
            </a:xfrm>
            <a:prstGeom prst="rect">
              <a:avLst/>
            </a:prstGeom>
            <a:noFill/>
            <a:ln>
              <a:noFill/>
            </a:ln>
          </p:spPr>
        </p:pic>
        <p:pic>
          <p:nvPicPr>
            <p:cNvPr id="1285" name="Google Shape;1285;p134"/>
            <p:cNvPicPr preferRelativeResize="0"/>
            <p:nvPr/>
          </p:nvPicPr>
          <p:blipFill rotWithShape="1">
            <a:blip r:embed="rId6">
              <a:alphaModFix/>
            </a:blip>
            <a:srcRect/>
            <a:stretch/>
          </p:blipFill>
          <p:spPr>
            <a:xfrm>
              <a:off x="12388936" y="8296858"/>
              <a:ext cx="1152143" cy="1152143"/>
            </a:xfrm>
            <a:prstGeom prst="rect">
              <a:avLst/>
            </a:prstGeom>
            <a:noFill/>
            <a:ln>
              <a:noFill/>
            </a:ln>
          </p:spPr>
        </p:pic>
        <p:pic>
          <p:nvPicPr>
            <p:cNvPr id="1286" name="Google Shape;1286;p134"/>
            <p:cNvPicPr preferRelativeResize="0"/>
            <p:nvPr/>
          </p:nvPicPr>
          <p:blipFill rotWithShape="1">
            <a:blip r:embed="rId7">
              <a:alphaModFix/>
            </a:blip>
            <a:srcRect/>
            <a:stretch/>
          </p:blipFill>
          <p:spPr>
            <a:xfrm>
              <a:off x="8196105" y="5501138"/>
              <a:ext cx="1152143" cy="1152143"/>
            </a:xfrm>
            <a:prstGeom prst="rect">
              <a:avLst/>
            </a:prstGeom>
            <a:noFill/>
            <a:ln>
              <a:noFill/>
            </a:ln>
          </p:spPr>
        </p:pic>
      </p:grpSp>
      <p:cxnSp>
        <p:nvCxnSpPr>
          <p:cNvPr id="1287" name="Google Shape;1287;p134"/>
          <p:cNvCxnSpPr/>
          <p:nvPr/>
        </p:nvCxnSpPr>
        <p:spPr>
          <a:xfrm>
            <a:off x="572550" y="532607"/>
            <a:ext cx="0" cy="9308100"/>
          </a:xfrm>
          <a:prstGeom prst="straightConnector1">
            <a:avLst/>
          </a:prstGeom>
          <a:noFill/>
          <a:ln w="9525" cap="flat" cmpd="sng">
            <a:solidFill>
              <a:srgbClr val="FFFFFF"/>
            </a:solidFill>
            <a:prstDash val="solid"/>
            <a:round/>
            <a:headEnd type="none" w="sm" len="sm"/>
            <a:tailEnd type="none" w="sm" len="sm"/>
          </a:ln>
        </p:spPr>
      </p:cxnSp>
      <p:cxnSp>
        <p:nvCxnSpPr>
          <p:cNvPr id="1288" name="Google Shape;1288;p134"/>
          <p:cNvCxnSpPr/>
          <p:nvPr/>
        </p:nvCxnSpPr>
        <p:spPr>
          <a:xfrm>
            <a:off x="5883313" y="532607"/>
            <a:ext cx="0" cy="9308100"/>
          </a:xfrm>
          <a:prstGeom prst="straightConnector1">
            <a:avLst/>
          </a:prstGeom>
          <a:noFill/>
          <a:ln w="9525" cap="flat" cmpd="sng">
            <a:solidFill>
              <a:srgbClr val="FFFFFF"/>
            </a:solidFill>
            <a:prstDash val="solid"/>
            <a:round/>
            <a:headEnd type="none" w="sm" len="sm"/>
            <a:tailEnd type="none" w="sm" len="sm"/>
          </a:ln>
        </p:spPr>
      </p:cxnSp>
      <p:sp>
        <p:nvSpPr>
          <p:cNvPr id="1289" name="Google Shape;1289;p134"/>
          <p:cNvSpPr/>
          <p:nvPr/>
        </p:nvSpPr>
        <p:spPr>
          <a:xfrm>
            <a:off x="9574306" y="687000"/>
            <a:ext cx="6035256" cy="456000"/>
          </a:xfrm>
          <a:prstGeom prst="roundRect">
            <a:avLst>
              <a:gd name="adj" fmla="val 16667"/>
            </a:avLst>
          </a:prstGeom>
          <a:solidFill>
            <a:srgbClr val="F6885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IBM Plex Sans Condensed"/>
                <a:ea typeface="IBM Plex Sans Condensed"/>
                <a:cs typeface="IBM Plex Sans Condensed"/>
                <a:sym typeface="IBM Plex Sans Condensed"/>
              </a:rPr>
              <a:t>TENDENCIAS QUE IMPULSAN LA IA Y LAS EXPERIENCIAS INTELIGENTES</a:t>
            </a:r>
            <a:endParaRPr sz="1400" b="1" i="0" u="none" strike="noStrike" cap="none">
              <a:solidFill>
                <a:srgbClr val="FFFFFF"/>
              </a:solidFill>
              <a:latin typeface="IBM Plex Sans Condensed"/>
              <a:ea typeface="IBM Plex Sans Condensed"/>
              <a:cs typeface="IBM Plex Sans Condensed"/>
              <a:sym typeface="IBM Plex Sans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135"/>
          <p:cNvSpPr/>
          <p:nvPr/>
        </p:nvSpPr>
        <p:spPr>
          <a:xfrm>
            <a:off x="0" y="0"/>
            <a:ext cx="6481500" cy="10304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5" name="Google Shape;1295;p135"/>
          <p:cNvPicPr preferRelativeResize="0"/>
          <p:nvPr/>
        </p:nvPicPr>
        <p:blipFill rotWithShape="1">
          <a:blip r:embed="rId3">
            <a:alphaModFix/>
          </a:blip>
          <a:srcRect/>
          <a:stretch/>
        </p:blipFill>
        <p:spPr>
          <a:xfrm>
            <a:off x="14517599" y="8470014"/>
            <a:ext cx="2622900" cy="1076388"/>
          </a:xfrm>
          <a:prstGeom prst="rect">
            <a:avLst/>
          </a:prstGeom>
          <a:noFill/>
          <a:ln>
            <a:noFill/>
          </a:ln>
        </p:spPr>
      </p:pic>
      <p:grpSp>
        <p:nvGrpSpPr>
          <p:cNvPr id="1296" name="Google Shape;1296;p135"/>
          <p:cNvGrpSpPr/>
          <p:nvPr/>
        </p:nvGrpSpPr>
        <p:grpSpPr>
          <a:xfrm>
            <a:off x="992663" y="687000"/>
            <a:ext cx="4488075" cy="8553483"/>
            <a:chOff x="1115925" y="687000"/>
            <a:chExt cx="4488075" cy="8553483"/>
          </a:xfrm>
        </p:grpSpPr>
        <p:sp>
          <p:nvSpPr>
            <p:cNvPr id="1297" name="Google Shape;1297;p135"/>
            <p:cNvSpPr txBox="1"/>
            <p:nvPr/>
          </p:nvSpPr>
          <p:spPr>
            <a:xfrm>
              <a:off x="3053247" y="5563809"/>
              <a:ext cx="2550600" cy="166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IBM Plex Sans"/>
                  <a:ea typeface="IBM Plex Sans"/>
                  <a:cs typeface="IBM Plex Sans"/>
                  <a:sym typeface="IBM Plex Sans"/>
                </a:rPr>
                <a:t>de los líderes de CX informa que va a </a:t>
              </a:r>
              <a:r>
                <a:rPr lang="en-US" sz="1600" b="0" i="0" u="none" strike="noStrike" cap="none">
                  <a:solidFill>
                    <a:srgbClr val="FFFFFF"/>
                  </a:solidFill>
                  <a:latin typeface="IBM Plex Sans SemiBold"/>
                  <a:ea typeface="IBM Plex Sans SemiBold"/>
                  <a:cs typeface="IBM Plex Sans SemiBold"/>
                  <a:sym typeface="IBM Plex Sans SemiBold"/>
                </a:rPr>
                <a:t>aumentar su presupuesto de ciberseguridad </a:t>
              </a:r>
              <a:r>
                <a:rPr lang="en-US" sz="1600" b="0" i="0" u="none" strike="noStrike" cap="none">
                  <a:solidFill>
                    <a:srgbClr val="FFFFFF"/>
                  </a:solidFill>
                  <a:latin typeface="IBM Plex Sans"/>
                  <a:ea typeface="IBM Plex Sans"/>
                  <a:cs typeface="IBM Plex Sans"/>
                  <a:sym typeface="IBM Plex Sans"/>
                </a:rPr>
                <a:t>para la CX en el próximo año.</a:t>
              </a:r>
              <a:endParaRPr sz="1600" b="0" i="0" u="none" strike="noStrike" cap="none">
                <a:solidFill>
                  <a:srgbClr val="FFFFFF"/>
                </a:solidFill>
                <a:latin typeface="IBM Plex Sans"/>
                <a:ea typeface="IBM Plex Sans"/>
                <a:cs typeface="IBM Plex Sans"/>
                <a:sym typeface="IBM Plex Sans"/>
              </a:endParaRPr>
            </a:p>
          </p:txBody>
        </p:sp>
        <p:sp>
          <p:nvSpPr>
            <p:cNvPr id="1298" name="Google Shape;1298;p135"/>
            <p:cNvSpPr txBox="1"/>
            <p:nvPr/>
          </p:nvSpPr>
          <p:spPr>
            <a:xfrm>
              <a:off x="3053247" y="7331883"/>
              <a:ext cx="2550600" cy="190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IBM Plex Sans"/>
                  <a:ea typeface="IBM Plex Sans"/>
                  <a:cs typeface="IBM Plex Sans"/>
                  <a:sym typeface="IBM Plex Sans"/>
                </a:rPr>
                <a:t>de los líderes de CX cree que las empresas que no ajustan el recorrido del cliente basándose en los datos en tiempo real </a:t>
              </a:r>
              <a:r>
                <a:rPr lang="en-US" sz="1600" b="0" i="0" u="none" strike="noStrike" cap="none">
                  <a:solidFill>
                    <a:srgbClr val="FFFFFF"/>
                  </a:solidFill>
                  <a:latin typeface="IBM Plex Sans SemiBold"/>
                  <a:ea typeface="IBM Plex Sans SemiBold"/>
                  <a:cs typeface="IBM Plex Sans SemiBold"/>
                  <a:sym typeface="IBM Plex Sans SemiBold"/>
                </a:rPr>
                <a:t>corren el riesgo de perder ingresos.</a:t>
              </a:r>
              <a:endParaRPr sz="1600" b="0" i="0" u="none" strike="noStrike" cap="none">
                <a:solidFill>
                  <a:srgbClr val="FFFFFF"/>
                </a:solidFill>
                <a:latin typeface="IBM Plex Sans SemiBold"/>
                <a:ea typeface="IBM Plex Sans SemiBold"/>
                <a:cs typeface="IBM Plex Sans SemiBold"/>
                <a:sym typeface="IBM Plex Sans SemiBold"/>
              </a:endParaRPr>
            </a:p>
          </p:txBody>
        </p:sp>
        <p:sp>
          <p:nvSpPr>
            <p:cNvPr id="1299" name="Google Shape;1299;p135"/>
            <p:cNvSpPr/>
            <p:nvPr/>
          </p:nvSpPr>
          <p:spPr>
            <a:xfrm>
              <a:off x="1115925" y="5574459"/>
              <a:ext cx="1887600" cy="1271700"/>
            </a:xfrm>
            <a:prstGeom prst="roundRect">
              <a:avLst>
                <a:gd name="adj" fmla="val 50000"/>
              </a:avLst>
            </a:prstGeom>
            <a:solidFill>
              <a:srgbClr val="ECEAF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a:solidFill>
                    <a:srgbClr val="000000"/>
                  </a:solidFill>
                  <a:latin typeface="DM Serif Text"/>
                  <a:ea typeface="DM Serif Text"/>
                  <a:cs typeface="DM Serif Text"/>
                  <a:sym typeface="DM Serif Text"/>
                </a:rPr>
                <a:t>73 %</a:t>
              </a:r>
              <a:endParaRPr sz="5000" b="1" i="0" u="none" strike="noStrike" cap="none">
                <a:solidFill>
                  <a:srgbClr val="000000"/>
                </a:solidFill>
                <a:latin typeface="DM Serif Text"/>
                <a:ea typeface="DM Serif Text"/>
                <a:cs typeface="DM Serif Text"/>
                <a:sym typeface="DM Serif Text"/>
              </a:endParaRPr>
            </a:p>
          </p:txBody>
        </p:sp>
        <p:sp>
          <p:nvSpPr>
            <p:cNvPr id="1300" name="Google Shape;1300;p135"/>
            <p:cNvSpPr/>
            <p:nvPr/>
          </p:nvSpPr>
          <p:spPr>
            <a:xfrm>
              <a:off x="1115925" y="7444772"/>
              <a:ext cx="1887600" cy="1271700"/>
            </a:xfrm>
            <a:prstGeom prst="roundRect">
              <a:avLst>
                <a:gd name="adj" fmla="val 50000"/>
              </a:avLst>
            </a:prstGeom>
            <a:solidFill>
              <a:srgbClr val="ECEAF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a:solidFill>
                    <a:srgbClr val="000000"/>
                  </a:solidFill>
                  <a:latin typeface="DM Serif Text"/>
                  <a:ea typeface="DM Serif Text"/>
                  <a:cs typeface="DM Serif Text"/>
                  <a:sym typeface="DM Serif Text"/>
                </a:rPr>
                <a:t>70 %</a:t>
              </a:r>
              <a:endParaRPr sz="5000" b="1" i="0" u="none" strike="noStrike" cap="none">
                <a:solidFill>
                  <a:srgbClr val="000000"/>
                </a:solidFill>
                <a:latin typeface="DM Serif Text"/>
                <a:ea typeface="DM Serif Text"/>
                <a:cs typeface="DM Serif Text"/>
                <a:sym typeface="DM Serif Text"/>
              </a:endParaRPr>
            </a:p>
          </p:txBody>
        </p:sp>
        <p:sp>
          <p:nvSpPr>
            <p:cNvPr id="1301" name="Google Shape;1301;p135"/>
            <p:cNvSpPr txBox="1"/>
            <p:nvPr/>
          </p:nvSpPr>
          <p:spPr>
            <a:xfrm>
              <a:off x="1145100" y="1143000"/>
              <a:ext cx="4458900" cy="3848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500"/>
                </a:spcAft>
                <a:buClr>
                  <a:srgbClr val="000000"/>
                </a:buClr>
                <a:buSzPts val="3400"/>
                <a:buFont typeface="Arial"/>
                <a:buNone/>
              </a:pPr>
              <a:r>
                <a:rPr lang="en-US" sz="3400" b="1" i="0" u="none" strike="noStrike" cap="none">
                  <a:solidFill>
                    <a:srgbClr val="FFFFFF"/>
                  </a:solidFill>
                  <a:latin typeface="DM Serif Text"/>
                  <a:ea typeface="DM Serif Text"/>
                  <a:cs typeface="DM Serif Text"/>
                  <a:sym typeface="DM Serif Text"/>
                </a:rPr>
                <a:t>Las capacidades de datos mejoradas están permitiendo mejores experiencias que generan y mantienen la confianza del cliente</a:t>
              </a:r>
              <a:endParaRPr sz="1800" b="0" i="0" u="none" strike="noStrike" cap="none">
                <a:solidFill>
                  <a:srgbClr val="FFFFFF"/>
                </a:solidFill>
                <a:latin typeface="IBM Plex Sans"/>
                <a:ea typeface="IBM Plex Sans"/>
                <a:cs typeface="IBM Plex Sans"/>
                <a:sym typeface="IBM Plex Sans"/>
              </a:endParaRPr>
            </a:p>
          </p:txBody>
        </p:sp>
        <p:sp>
          <p:nvSpPr>
            <p:cNvPr id="1302" name="Google Shape;1302;p135"/>
            <p:cNvSpPr/>
            <p:nvPr/>
          </p:nvSpPr>
          <p:spPr>
            <a:xfrm>
              <a:off x="1145100" y="687000"/>
              <a:ext cx="3969900" cy="456000"/>
            </a:xfrm>
            <a:prstGeom prst="roundRect">
              <a:avLst>
                <a:gd name="adj" fmla="val 16667"/>
              </a:avLst>
            </a:prstGeom>
            <a:solidFill>
              <a:srgbClr val="ECE9F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IBM Plex Sans Condensed"/>
                  <a:ea typeface="IBM Plex Sans Condensed"/>
                  <a:cs typeface="IBM Plex Sans Condensed"/>
                  <a:sym typeface="IBM Plex Sans Condensed"/>
                </a:rPr>
                <a:t>DATOS Y EXPERIENCIAS CONFIABLES</a:t>
              </a:r>
              <a:endParaRPr sz="1400" b="1" i="0" u="none" strike="noStrike" cap="none">
                <a:solidFill>
                  <a:srgbClr val="000000"/>
                </a:solidFill>
                <a:latin typeface="IBM Plex Sans Condensed"/>
                <a:ea typeface="IBM Plex Sans Condensed"/>
                <a:cs typeface="IBM Plex Sans Condensed"/>
                <a:sym typeface="IBM Plex Sans Condensed"/>
              </a:endParaRPr>
            </a:p>
          </p:txBody>
        </p:sp>
      </p:grpSp>
      <p:grpSp>
        <p:nvGrpSpPr>
          <p:cNvPr id="1303" name="Google Shape;1303;p135"/>
          <p:cNvGrpSpPr/>
          <p:nvPr/>
        </p:nvGrpSpPr>
        <p:grpSpPr>
          <a:xfrm>
            <a:off x="9062699" y="1550500"/>
            <a:ext cx="7434050" cy="7599300"/>
            <a:chOff x="8669875" y="1398100"/>
            <a:chExt cx="7434050" cy="7599300"/>
          </a:xfrm>
        </p:grpSpPr>
        <p:grpSp>
          <p:nvGrpSpPr>
            <p:cNvPr id="1304" name="Google Shape;1304;p135"/>
            <p:cNvGrpSpPr/>
            <p:nvPr/>
          </p:nvGrpSpPr>
          <p:grpSpPr>
            <a:xfrm>
              <a:off x="8669875" y="1398100"/>
              <a:ext cx="3643500" cy="7599300"/>
              <a:chOff x="8669875" y="1398100"/>
              <a:chExt cx="3643500" cy="7599300"/>
            </a:xfrm>
          </p:grpSpPr>
          <p:sp>
            <p:nvSpPr>
              <p:cNvPr id="1305" name="Google Shape;1305;p135"/>
              <p:cNvSpPr/>
              <p:nvPr/>
            </p:nvSpPr>
            <p:spPr>
              <a:xfrm rot="5400000">
                <a:off x="8669875" y="1398100"/>
                <a:ext cx="3643500" cy="3643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6" name="Google Shape;1306;p135"/>
              <p:cNvSpPr txBox="1"/>
              <p:nvPr/>
            </p:nvSpPr>
            <p:spPr>
              <a:xfrm>
                <a:off x="9008032" y="1996150"/>
                <a:ext cx="3128133" cy="2400627"/>
              </a:xfrm>
              <a:prstGeom prst="rect">
                <a:avLst/>
              </a:prstGeom>
              <a:noFill/>
              <a:ln>
                <a:noFill/>
              </a:ln>
            </p:spPr>
            <p:txBody>
              <a:bodyPr spcFirstLastPara="1" wrap="square" lIns="182875" tIns="91425" rIns="18287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DM Serif Text"/>
                    <a:ea typeface="DM Serif Text"/>
                    <a:cs typeface="DM Serif Text"/>
                    <a:sym typeface="DM Serif Text"/>
                  </a:rPr>
                  <a:t>Las empresas están </a:t>
                </a:r>
                <a:br>
                  <a:rPr lang="en-US" sz="1800" b="1" i="0" u="none" strike="noStrike" cap="none">
                    <a:solidFill>
                      <a:srgbClr val="000000"/>
                    </a:solidFill>
                    <a:latin typeface="DM Serif Text"/>
                    <a:ea typeface="DM Serif Text"/>
                    <a:cs typeface="DM Serif Text"/>
                    <a:sym typeface="DM Serif Text"/>
                  </a:rPr>
                </a:br>
                <a:r>
                  <a:rPr lang="en-US" sz="1800" b="1" i="0" u="none" strike="noStrike" cap="none">
                    <a:solidFill>
                      <a:srgbClr val="000000"/>
                    </a:solidFill>
                    <a:latin typeface="DM Serif Text"/>
                    <a:ea typeface="DM Serif Text"/>
                    <a:cs typeface="DM Serif Text"/>
                    <a:sym typeface="DM Serif Text"/>
                  </a:rPr>
                  <a:t>muy enfocadas en </a:t>
                </a:r>
                <a:br>
                  <a:rPr lang="en-US" sz="1800" b="1" i="0" u="none" strike="noStrike" cap="none">
                    <a:solidFill>
                      <a:srgbClr val="000000"/>
                    </a:solidFill>
                    <a:latin typeface="DM Serif Text"/>
                    <a:ea typeface="DM Serif Text"/>
                    <a:cs typeface="DM Serif Text"/>
                    <a:sym typeface="DM Serif Text"/>
                  </a:rPr>
                </a:br>
                <a:r>
                  <a:rPr lang="en-US" sz="1800" b="1" i="0" u="none" strike="noStrike" cap="none">
                    <a:solidFill>
                      <a:srgbClr val="000000"/>
                    </a:solidFill>
                    <a:latin typeface="DM Serif Text"/>
                    <a:ea typeface="DM Serif Text"/>
                    <a:cs typeface="DM Serif Text"/>
                    <a:sym typeface="DM Serif Text"/>
                  </a:rPr>
                  <a:t>poder modificar instantáneamente las experiencias de los usuarios, lo que aumenta la presión para aprovechar los datos en tiempo real.</a:t>
                </a:r>
                <a:endParaRPr sz="1800" b="1" i="0" u="none" strike="noStrike" cap="none">
                  <a:solidFill>
                    <a:srgbClr val="000000"/>
                  </a:solidFill>
                  <a:latin typeface="DM Serif Text"/>
                  <a:ea typeface="DM Serif Text"/>
                  <a:cs typeface="DM Serif Text"/>
                  <a:sym typeface="DM Serif Text"/>
                </a:endParaRPr>
              </a:p>
            </p:txBody>
          </p:sp>
          <p:sp>
            <p:nvSpPr>
              <p:cNvPr id="1307" name="Google Shape;1307;p135"/>
              <p:cNvSpPr/>
              <p:nvPr/>
            </p:nvSpPr>
            <p:spPr>
              <a:xfrm rot="5400000">
                <a:off x="8669875" y="5353900"/>
                <a:ext cx="3643500" cy="3643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135"/>
              <p:cNvSpPr txBox="1"/>
              <p:nvPr/>
            </p:nvSpPr>
            <p:spPr>
              <a:xfrm>
                <a:off x="8998314" y="6113650"/>
                <a:ext cx="3025500" cy="1633750"/>
              </a:xfrm>
              <a:prstGeom prst="rect">
                <a:avLst/>
              </a:prstGeom>
              <a:noFill/>
              <a:ln>
                <a:noFill/>
              </a:ln>
            </p:spPr>
            <p:txBody>
              <a:bodyPr spcFirstLastPara="1" wrap="square" lIns="182875" tIns="91425" rIns="182875" bIns="91425" anchor="t" anchorCtr="0">
                <a:spAutoFit/>
              </a:bodyPr>
              <a:lstStyle/>
              <a:p>
                <a:pPr marL="0" marR="0" lvl="0" indent="0" algn="l" rtl="0">
                  <a:lnSpc>
                    <a:spcPct val="100000"/>
                  </a:lnSpc>
                  <a:spcBef>
                    <a:spcPts val="0"/>
                  </a:spcBef>
                  <a:spcAft>
                    <a:spcPts val="500"/>
                  </a:spcAft>
                  <a:buClr>
                    <a:srgbClr val="000000"/>
                  </a:buClr>
                  <a:buSzPts val="1800"/>
                  <a:buFont typeface="Arial"/>
                  <a:buNone/>
                </a:pPr>
                <a:r>
                  <a:rPr lang="en-US" sz="1800" b="1" i="0" u="none" strike="noStrike" cap="none">
                    <a:solidFill>
                      <a:srgbClr val="000000"/>
                    </a:solidFill>
                    <a:latin typeface="DM Serif Text"/>
                    <a:ea typeface="DM Serif Text"/>
                    <a:cs typeface="DM Serif Text"/>
                    <a:sym typeface="DM Serif Text"/>
                  </a:rPr>
                  <a:t>La seguridad ya no es </a:t>
                </a:r>
                <a:br>
                  <a:rPr lang="en-US" sz="1800" b="1" i="0" u="none" strike="noStrike" cap="none">
                    <a:solidFill>
                      <a:srgbClr val="000000"/>
                    </a:solidFill>
                    <a:latin typeface="DM Serif Text"/>
                    <a:ea typeface="DM Serif Text"/>
                    <a:cs typeface="DM Serif Text"/>
                    <a:sym typeface="DM Serif Text"/>
                  </a:rPr>
                </a:br>
                <a:r>
                  <a:rPr lang="en-US" sz="1800" b="1" i="0" u="none" strike="noStrike" cap="none">
                    <a:solidFill>
                      <a:srgbClr val="000000"/>
                    </a:solidFill>
                    <a:latin typeface="DM Serif Text"/>
                    <a:ea typeface="DM Serif Text"/>
                    <a:cs typeface="DM Serif Text"/>
                    <a:sym typeface="DM Serif Text"/>
                  </a:rPr>
                  <a:t>un complemento, sino que se incorpora de manera fluida en todo el recorrido del cliente.</a:t>
                </a:r>
                <a:endParaRPr sz="1800" b="1" i="0" u="none" strike="noStrike" cap="none">
                  <a:solidFill>
                    <a:srgbClr val="000000"/>
                  </a:solidFill>
                  <a:latin typeface="DM Serif Text"/>
                  <a:ea typeface="DM Serif Text"/>
                  <a:cs typeface="DM Serif Text"/>
                  <a:sym typeface="DM Serif Text"/>
                </a:endParaRPr>
              </a:p>
            </p:txBody>
          </p:sp>
        </p:grpSp>
        <p:grpSp>
          <p:nvGrpSpPr>
            <p:cNvPr id="1309" name="Google Shape;1309;p135"/>
            <p:cNvGrpSpPr/>
            <p:nvPr/>
          </p:nvGrpSpPr>
          <p:grpSpPr>
            <a:xfrm>
              <a:off x="12460425" y="3376000"/>
              <a:ext cx="3643500" cy="3643500"/>
              <a:chOff x="12460425" y="3330600"/>
              <a:chExt cx="3643500" cy="3643500"/>
            </a:xfrm>
          </p:grpSpPr>
          <p:sp>
            <p:nvSpPr>
              <p:cNvPr id="1310" name="Google Shape;1310;p135"/>
              <p:cNvSpPr/>
              <p:nvPr/>
            </p:nvSpPr>
            <p:spPr>
              <a:xfrm rot="5400000">
                <a:off x="12460425" y="3330600"/>
                <a:ext cx="3643500" cy="3643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1" name="Google Shape;1311;p135"/>
              <p:cNvSpPr txBox="1"/>
              <p:nvPr/>
            </p:nvSpPr>
            <p:spPr>
              <a:xfrm>
                <a:off x="12788876" y="3923725"/>
                <a:ext cx="3025500" cy="2124000"/>
              </a:xfrm>
              <a:prstGeom prst="rect">
                <a:avLst/>
              </a:prstGeom>
              <a:noFill/>
              <a:ln>
                <a:noFill/>
              </a:ln>
            </p:spPr>
            <p:txBody>
              <a:bodyPr spcFirstLastPara="1" wrap="square" lIns="182875" tIns="91425" rIns="182875" bIns="91425" anchor="t" anchorCtr="0">
                <a:spAutoFit/>
              </a:bodyPr>
              <a:lstStyle/>
              <a:p>
                <a:pPr marL="0" marR="0" lvl="0" indent="0" algn="l" rtl="0">
                  <a:lnSpc>
                    <a:spcPct val="100000"/>
                  </a:lnSpc>
                  <a:spcBef>
                    <a:spcPts val="0"/>
                  </a:spcBef>
                  <a:spcAft>
                    <a:spcPts val="500"/>
                  </a:spcAft>
                  <a:buClr>
                    <a:srgbClr val="000000"/>
                  </a:buClr>
                  <a:buSzPts val="1800"/>
                  <a:buFont typeface="Arial"/>
                  <a:buNone/>
                </a:pPr>
                <a:r>
                  <a:rPr lang="en-US" sz="1800" b="1" i="0" u="none" strike="noStrike" cap="none">
                    <a:solidFill>
                      <a:srgbClr val="000000"/>
                    </a:solidFill>
                    <a:latin typeface="DM Serif Text"/>
                    <a:ea typeface="DM Serif Text"/>
                    <a:cs typeface="DM Serif Text"/>
                    <a:sym typeface="DM Serif Text"/>
                  </a:rPr>
                  <a:t>Los líderes de CX son los nuevos impulsores de la privacidad de los datos a medida que la IA y la personalización adquieren un mayor protagonismo.</a:t>
                </a:r>
                <a:endParaRPr sz="1800" b="1" i="0" u="none" strike="noStrike" cap="none">
                  <a:solidFill>
                    <a:srgbClr val="000000"/>
                  </a:solidFill>
                  <a:latin typeface="DM Serif Text"/>
                  <a:ea typeface="DM Serif Text"/>
                  <a:cs typeface="DM Serif Text"/>
                  <a:sym typeface="DM Serif Text"/>
                </a:endParaRPr>
              </a:p>
            </p:txBody>
          </p:sp>
        </p:grpSp>
      </p:grpSp>
      <p:sp>
        <p:nvSpPr>
          <p:cNvPr id="1312" name="Google Shape;1312;p135"/>
          <p:cNvSpPr/>
          <p:nvPr/>
        </p:nvSpPr>
        <p:spPr>
          <a:xfrm rot="5400000">
            <a:off x="8260151" y="4644397"/>
            <a:ext cx="1411500" cy="1411500"/>
          </a:xfrm>
          <a:prstGeom prst="ellipse">
            <a:avLst/>
          </a:prstGeom>
          <a:solidFill>
            <a:srgbClr val="ECE9F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135"/>
          <p:cNvSpPr/>
          <p:nvPr/>
        </p:nvSpPr>
        <p:spPr>
          <a:xfrm rot="5400000">
            <a:off x="12818551" y="2209797"/>
            <a:ext cx="1411500" cy="1411500"/>
          </a:xfrm>
          <a:prstGeom prst="ellipse">
            <a:avLst/>
          </a:prstGeom>
          <a:solidFill>
            <a:srgbClr val="ECE9F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135"/>
          <p:cNvSpPr/>
          <p:nvPr/>
        </p:nvSpPr>
        <p:spPr>
          <a:xfrm rot="5400000">
            <a:off x="12857451" y="7089322"/>
            <a:ext cx="1411500" cy="1411500"/>
          </a:xfrm>
          <a:prstGeom prst="ellipse">
            <a:avLst/>
          </a:prstGeom>
          <a:solidFill>
            <a:srgbClr val="ECE9F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15" name="Google Shape;1315;p135"/>
          <p:cNvPicPr preferRelativeResize="0"/>
          <p:nvPr/>
        </p:nvPicPr>
        <p:blipFill rotWithShape="1">
          <a:blip r:embed="rId4">
            <a:alphaModFix/>
          </a:blip>
          <a:srcRect/>
          <a:stretch/>
        </p:blipFill>
        <p:spPr>
          <a:xfrm>
            <a:off x="8417649" y="4745624"/>
            <a:ext cx="1152773" cy="1152773"/>
          </a:xfrm>
          <a:prstGeom prst="rect">
            <a:avLst/>
          </a:prstGeom>
          <a:noFill/>
          <a:ln>
            <a:noFill/>
          </a:ln>
        </p:spPr>
      </p:pic>
      <p:pic>
        <p:nvPicPr>
          <p:cNvPr id="1316" name="Google Shape;1316;p135"/>
          <p:cNvPicPr preferRelativeResize="0"/>
          <p:nvPr/>
        </p:nvPicPr>
        <p:blipFill rotWithShape="1">
          <a:blip r:embed="rId5">
            <a:alphaModFix/>
          </a:blip>
          <a:srcRect/>
          <a:stretch/>
        </p:blipFill>
        <p:spPr>
          <a:xfrm>
            <a:off x="12921227" y="2312465"/>
            <a:ext cx="1206144" cy="1206149"/>
          </a:xfrm>
          <a:prstGeom prst="rect">
            <a:avLst/>
          </a:prstGeom>
          <a:noFill/>
          <a:ln>
            <a:noFill/>
          </a:ln>
        </p:spPr>
      </p:pic>
      <p:pic>
        <p:nvPicPr>
          <p:cNvPr id="1317" name="Google Shape;1317;p135"/>
          <p:cNvPicPr preferRelativeResize="0"/>
          <p:nvPr/>
        </p:nvPicPr>
        <p:blipFill rotWithShape="1">
          <a:blip r:embed="rId6">
            <a:alphaModFix/>
          </a:blip>
          <a:srcRect/>
          <a:stretch/>
        </p:blipFill>
        <p:spPr>
          <a:xfrm>
            <a:off x="12990749" y="7184075"/>
            <a:ext cx="1144899" cy="1144873"/>
          </a:xfrm>
          <a:prstGeom prst="rect">
            <a:avLst/>
          </a:prstGeom>
          <a:noFill/>
          <a:ln>
            <a:noFill/>
          </a:ln>
        </p:spPr>
      </p:pic>
      <p:sp>
        <p:nvSpPr>
          <p:cNvPr id="1318" name="Google Shape;1318;p135"/>
          <p:cNvSpPr/>
          <p:nvPr/>
        </p:nvSpPr>
        <p:spPr>
          <a:xfrm>
            <a:off x="9755900" y="1549650"/>
            <a:ext cx="558300" cy="558300"/>
          </a:xfrm>
          <a:prstGeom prst="ellipse">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FFFFFF"/>
                </a:solidFill>
                <a:latin typeface="IBM Plex Sans Condensed SemiBold"/>
                <a:ea typeface="IBM Plex Sans Condensed SemiBold"/>
                <a:cs typeface="IBM Plex Sans Condensed SemiBold"/>
                <a:sym typeface="IBM Plex Sans Condensed SemiBold"/>
              </a:rPr>
              <a:t>5</a:t>
            </a:r>
            <a:endParaRPr sz="2100" b="0" i="0" u="none" strike="noStrike" cap="none">
              <a:solidFill>
                <a:srgbClr val="FFFFFF"/>
              </a:solidFill>
              <a:latin typeface="IBM Plex Sans Condensed SemiBold"/>
              <a:ea typeface="IBM Plex Sans Condensed SemiBold"/>
              <a:cs typeface="IBM Plex Sans Condensed SemiBold"/>
              <a:sym typeface="IBM Plex Sans Condensed SemiBold"/>
            </a:endParaRPr>
          </a:p>
        </p:txBody>
      </p:sp>
      <p:sp>
        <p:nvSpPr>
          <p:cNvPr id="1319" name="Google Shape;1319;p135"/>
          <p:cNvSpPr/>
          <p:nvPr/>
        </p:nvSpPr>
        <p:spPr>
          <a:xfrm>
            <a:off x="15675006" y="3804550"/>
            <a:ext cx="558300" cy="558300"/>
          </a:xfrm>
          <a:prstGeom prst="ellipse">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FFFFFF"/>
                </a:solidFill>
                <a:latin typeface="IBM Plex Sans Condensed SemiBold"/>
                <a:ea typeface="IBM Plex Sans Condensed SemiBold"/>
                <a:cs typeface="IBM Plex Sans Condensed SemiBold"/>
                <a:sym typeface="IBM Plex Sans Condensed SemiBold"/>
              </a:rPr>
              <a:t>6</a:t>
            </a:r>
            <a:endParaRPr sz="2100" b="0" i="0" u="none" strike="noStrike" cap="none">
              <a:solidFill>
                <a:srgbClr val="FFFFFF"/>
              </a:solidFill>
              <a:latin typeface="IBM Plex Sans Condensed SemiBold"/>
              <a:ea typeface="IBM Plex Sans Condensed SemiBold"/>
              <a:cs typeface="IBM Plex Sans Condensed SemiBold"/>
              <a:sym typeface="IBM Plex Sans Condensed SemiBold"/>
            </a:endParaRPr>
          </a:p>
        </p:txBody>
      </p:sp>
      <p:sp>
        <p:nvSpPr>
          <p:cNvPr id="1320" name="Google Shape;1320;p135"/>
          <p:cNvSpPr/>
          <p:nvPr/>
        </p:nvSpPr>
        <p:spPr>
          <a:xfrm>
            <a:off x="9755900" y="8575383"/>
            <a:ext cx="558300" cy="558300"/>
          </a:xfrm>
          <a:prstGeom prst="ellipse">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FFFFFF"/>
                </a:solidFill>
                <a:latin typeface="IBM Plex Sans Condensed SemiBold"/>
                <a:ea typeface="IBM Plex Sans Condensed SemiBold"/>
                <a:cs typeface="IBM Plex Sans Condensed SemiBold"/>
                <a:sym typeface="IBM Plex Sans Condensed SemiBold"/>
              </a:rPr>
              <a:t>7</a:t>
            </a:r>
            <a:endParaRPr sz="2100" b="0" i="0" u="none" strike="noStrike" cap="none">
              <a:solidFill>
                <a:srgbClr val="FFFFFF"/>
              </a:solidFill>
              <a:latin typeface="IBM Plex Sans Condensed SemiBold"/>
              <a:ea typeface="IBM Plex Sans Condensed SemiBold"/>
              <a:cs typeface="IBM Plex Sans Condensed SemiBold"/>
              <a:sym typeface="IBM Plex Sans Condensed SemiBold"/>
            </a:endParaRPr>
          </a:p>
        </p:txBody>
      </p:sp>
      <p:cxnSp>
        <p:nvCxnSpPr>
          <p:cNvPr id="1321" name="Google Shape;1321;p135"/>
          <p:cNvCxnSpPr/>
          <p:nvPr/>
        </p:nvCxnSpPr>
        <p:spPr>
          <a:xfrm>
            <a:off x="572550" y="532607"/>
            <a:ext cx="0" cy="9308100"/>
          </a:xfrm>
          <a:prstGeom prst="straightConnector1">
            <a:avLst/>
          </a:prstGeom>
          <a:noFill/>
          <a:ln w="9525" cap="flat" cmpd="sng">
            <a:solidFill>
              <a:srgbClr val="FFFFFF"/>
            </a:solidFill>
            <a:prstDash val="solid"/>
            <a:round/>
            <a:headEnd type="none" w="sm" len="sm"/>
            <a:tailEnd type="none" w="sm" len="sm"/>
          </a:ln>
        </p:spPr>
      </p:cxnSp>
      <p:cxnSp>
        <p:nvCxnSpPr>
          <p:cNvPr id="1322" name="Google Shape;1322;p135"/>
          <p:cNvCxnSpPr/>
          <p:nvPr/>
        </p:nvCxnSpPr>
        <p:spPr>
          <a:xfrm>
            <a:off x="5883313" y="532607"/>
            <a:ext cx="0" cy="9308100"/>
          </a:xfrm>
          <a:prstGeom prst="straightConnector1">
            <a:avLst/>
          </a:prstGeom>
          <a:noFill/>
          <a:ln w="9525" cap="flat" cmpd="sng">
            <a:solidFill>
              <a:srgbClr val="FFFFFF"/>
            </a:solidFill>
            <a:prstDash val="solid"/>
            <a:round/>
            <a:headEnd type="none" w="sm" len="sm"/>
            <a:tailEnd type="none" w="sm" len="sm"/>
          </a:ln>
        </p:spPr>
      </p:cxnSp>
      <p:sp>
        <p:nvSpPr>
          <p:cNvPr id="1323" name="Google Shape;1323;p135"/>
          <p:cNvSpPr/>
          <p:nvPr/>
        </p:nvSpPr>
        <p:spPr>
          <a:xfrm>
            <a:off x="9570422" y="687000"/>
            <a:ext cx="6662884" cy="456000"/>
          </a:xfrm>
          <a:prstGeom prst="roundRect">
            <a:avLst>
              <a:gd name="adj" fmla="val 16667"/>
            </a:avLst>
          </a:prstGeom>
          <a:solidFill>
            <a:srgbClr val="6440E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IBM Plex Sans Condensed"/>
                <a:ea typeface="IBM Plex Sans Condensed"/>
                <a:cs typeface="IBM Plex Sans Condensed"/>
                <a:sym typeface="IBM Plex Sans Condensed"/>
              </a:rPr>
              <a:t>TENDENCIAS QUE IMPULSAN LOS DATOS Y LAS EXPERIENCIAS CONFIABLES</a:t>
            </a:r>
            <a:endParaRPr sz="1400" b="1" i="0" u="none" strike="noStrike" cap="none">
              <a:solidFill>
                <a:srgbClr val="FFFFFF"/>
              </a:solidFill>
              <a:latin typeface="IBM Plex Sans Condensed"/>
              <a:ea typeface="IBM Plex Sans Condensed"/>
              <a:cs typeface="IBM Plex Sans Condensed"/>
              <a:sym typeface="IBM Plex Sans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136"/>
          <p:cNvSpPr/>
          <p:nvPr/>
        </p:nvSpPr>
        <p:spPr>
          <a:xfrm>
            <a:off x="0" y="0"/>
            <a:ext cx="6481500" cy="10304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29" name="Google Shape;1329;p136"/>
          <p:cNvPicPr preferRelativeResize="0"/>
          <p:nvPr/>
        </p:nvPicPr>
        <p:blipFill rotWithShape="1">
          <a:blip r:embed="rId3">
            <a:alphaModFix/>
          </a:blip>
          <a:srcRect/>
          <a:stretch/>
        </p:blipFill>
        <p:spPr>
          <a:xfrm>
            <a:off x="14517599" y="8470014"/>
            <a:ext cx="2622900" cy="1076388"/>
          </a:xfrm>
          <a:prstGeom prst="rect">
            <a:avLst/>
          </a:prstGeom>
          <a:noFill/>
          <a:ln>
            <a:noFill/>
          </a:ln>
        </p:spPr>
      </p:pic>
      <p:grpSp>
        <p:nvGrpSpPr>
          <p:cNvPr id="1330" name="Google Shape;1330;p136"/>
          <p:cNvGrpSpPr/>
          <p:nvPr/>
        </p:nvGrpSpPr>
        <p:grpSpPr>
          <a:xfrm>
            <a:off x="992663" y="687000"/>
            <a:ext cx="4666413" cy="8270638"/>
            <a:chOff x="1115925" y="687000"/>
            <a:chExt cx="4666413" cy="8270638"/>
          </a:xfrm>
        </p:grpSpPr>
        <p:sp>
          <p:nvSpPr>
            <p:cNvPr id="1331" name="Google Shape;1331;p136"/>
            <p:cNvSpPr txBox="1"/>
            <p:nvPr/>
          </p:nvSpPr>
          <p:spPr>
            <a:xfrm>
              <a:off x="3053238" y="5425350"/>
              <a:ext cx="2729100"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IBM Plex Sans"/>
                  <a:ea typeface="IBM Plex Sans"/>
                  <a:cs typeface="IBM Plex Sans"/>
                  <a:sym typeface="IBM Plex Sans"/>
                </a:rPr>
                <a:t>de los consumidores esperan que los agentes </a:t>
              </a:r>
              <a:r>
                <a:rPr lang="en-US" sz="1600" b="0" i="0" u="none" strike="noStrike" cap="none">
                  <a:solidFill>
                    <a:srgbClr val="FFFFFF"/>
                  </a:solidFill>
                  <a:latin typeface="IBM Plex Sans SemiBold"/>
                  <a:ea typeface="IBM Plex Sans SemiBold"/>
                  <a:cs typeface="IBM Plex Sans SemiBold"/>
                  <a:sym typeface="IBM Plex Sans SemiBold"/>
                </a:rPr>
                <a:t>los ayuden en todo lo que necesiten</a:t>
              </a:r>
              <a:r>
                <a:rPr lang="en-US" sz="1600" b="0" i="0" u="none" strike="noStrike" cap="none">
                  <a:solidFill>
                    <a:srgbClr val="FFFFFF"/>
                  </a:solidFill>
                  <a:latin typeface="IBM Plex Sans"/>
                  <a:ea typeface="IBM Plex Sans"/>
                  <a:cs typeface="IBM Plex Sans"/>
                  <a:sym typeface="IBM Plex Sans"/>
                </a:rPr>
                <a:t>, desde el servicio hasta las ventas, pasando por el soporte. </a:t>
              </a:r>
              <a:endParaRPr sz="1600" b="0" i="0" u="none" strike="noStrike" cap="none">
                <a:solidFill>
                  <a:srgbClr val="FFFFFF"/>
                </a:solidFill>
                <a:latin typeface="IBM Plex Sans"/>
                <a:ea typeface="IBM Plex Sans"/>
                <a:cs typeface="IBM Plex Sans"/>
                <a:sym typeface="IBM Plex Sans"/>
              </a:endParaRPr>
            </a:p>
          </p:txBody>
        </p:sp>
        <p:sp>
          <p:nvSpPr>
            <p:cNvPr id="1332" name="Google Shape;1332;p136"/>
            <p:cNvSpPr txBox="1"/>
            <p:nvPr/>
          </p:nvSpPr>
          <p:spPr>
            <a:xfrm>
              <a:off x="3053238" y="7295675"/>
              <a:ext cx="2683800"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IBM Plex Sans"/>
                  <a:ea typeface="IBM Plex Sans"/>
                  <a:cs typeface="IBM Plex Sans"/>
                  <a:sym typeface="IBM Plex Sans"/>
                </a:rPr>
                <a:t>de los líderes de CX prevé que la IA generativa influenciará las </a:t>
              </a:r>
              <a:r>
                <a:rPr lang="en-US" sz="1600" b="0" i="0" u="none" strike="noStrike" cap="none">
                  <a:solidFill>
                    <a:srgbClr val="FFFFFF"/>
                  </a:solidFill>
                  <a:latin typeface="IBM Plex Sans SemiBold"/>
                  <a:ea typeface="IBM Plex Sans SemiBold"/>
                  <a:cs typeface="IBM Plex Sans SemiBold"/>
                  <a:sym typeface="IBM Plex Sans SemiBold"/>
                </a:rPr>
                <a:t>interacciones basadas en voz</a:t>
              </a:r>
              <a:r>
                <a:rPr lang="en-US" sz="1600" b="0" i="0" u="none" strike="noStrike" cap="none">
                  <a:solidFill>
                    <a:srgbClr val="FFFFFF"/>
                  </a:solidFill>
                  <a:latin typeface="IBM Plex Sans"/>
                  <a:ea typeface="IBM Plex Sans"/>
                  <a:cs typeface="IBM Plex Sans"/>
                  <a:sym typeface="IBM Plex Sans"/>
                </a:rPr>
                <a:t> dentro de los próximos dos años.</a:t>
              </a:r>
              <a:endParaRPr sz="1600" b="0" i="0" u="none" strike="noStrike" cap="none">
                <a:solidFill>
                  <a:srgbClr val="FFFFFF"/>
                </a:solidFill>
                <a:latin typeface="IBM Plex Sans"/>
                <a:ea typeface="IBM Plex Sans"/>
                <a:cs typeface="IBM Plex Sans"/>
                <a:sym typeface="IBM Plex Sans"/>
              </a:endParaRPr>
            </a:p>
          </p:txBody>
        </p:sp>
        <p:sp>
          <p:nvSpPr>
            <p:cNvPr id="1333" name="Google Shape;1333;p136"/>
            <p:cNvSpPr/>
            <p:nvPr/>
          </p:nvSpPr>
          <p:spPr>
            <a:xfrm>
              <a:off x="1115925" y="5574459"/>
              <a:ext cx="1887600" cy="1271700"/>
            </a:xfrm>
            <a:prstGeom prst="roundRect">
              <a:avLst>
                <a:gd name="adj" fmla="val 50000"/>
              </a:avLst>
            </a:prstGeom>
            <a:solidFill>
              <a:srgbClr val="DFF4F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000000"/>
                  </a:solidFill>
                  <a:latin typeface="DM Serif Text"/>
                  <a:ea typeface="DM Serif Text"/>
                  <a:cs typeface="DM Serif Text"/>
                  <a:sym typeface="DM Serif Text"/>
                </a:rPr>
                <a:t>80 %</a:t>
              </a:r>
              <a:endParaRPr sz="4800" b="1" i="0" u="none" strike="noStrike" cap="none">
                <a:solidFill>
                  <a:srgbClr val="000000"/>
                </a:solidFill>
                <a:latin typeface="DM Serif Text"/>
                <a:ea typeface="DM Serif Text"/>
                <a:cs typeface="DM Serif Text"/>
                <a:sym typeface="DM Serif Text"/>
              </a:endParaRPr>
            </a:p>
          </p:txBody>
        </p:sp>
        <p:sp>
          <p:nvSpPr>
            <p:cNvPr id="1334" name="Google Shape;1334;p136"/>
            <p:cNvSpPr/>
            <p:nvPr/>
          </p:nvSpPr>
          <p:spPr>
            <a:xfrm>
              <a:off x="1115925" y="7444772"/>
              <a:ext cx="1887600" cy="1271700"/>
            </a:xfrm>
            <a:prstGeom prst="roundRect">
              <a:avLst>
                <a:gd name="adj" fmla="val 50000"/>
              </a:avLst>
            </a:prstGeom>
            <a:solidFill>
              <a:srgbClr val="DFF4F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000000"/>
                  </a:solidFill>
                  <a:latin typeface="DM Serif Text"/>
                  <a:ea typeface="DM Serif Text"/>
                  <a:cs typeface="DM Serif Text"/>
                  <a:sym typeface="DM Serif Text"/>
                </a:rPr>
                <a:t>42 %</a:t>
              </a:r>
              <a:endParaRPr sz="4800" b="1" i="0" u="none" strike="noStrike" cap="none">
                <a:solidFill>
                  <a:srgbClr val="000000"/>
                </a:solidFill>
                <a:latin typeface="DM Serif Text"/>
                <a:ea typeface="DM Serif Text"/>
                <a:cs typeface="DM Serif Text"/>
                <a:sym typeface="DM Serif Text"/>
              </a:endParaRPr>
            </a:p>
          </p:txBody>
        </p:sp>
        <p:sp>
          <p:nvSpPr>
            <p:cNvPr id="1335" name="Google Shape;1335;p136"/>
            <p:cNvSpPr txBox="1"/>
            <p:nvPr/>
          </p:nvSpPr>
          <p:spPr>
            <a:xfrm>
              <a:off x="1145100" y="1143000"/>
              <a:ext cx="4458900" cy="407800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FFFFFF"/>
                  </a:solidFill>
                  <a:latin typeface="DM Serif Text"/>
                  <a:ea typeface="DM Serif Text"/>
                  <a:cs typeface="DM Serif Text"/>
                  <a:sym typeface="DM Serif Text"/>
                </a:rPr>
                <a:t>Las tecnologías inmersivas emergentes están allanando el camino para la próxima generación de experiencias que exigen los clientes</a:t>
              </a:r>
              <a:endParaRPr sz="3000" b="1" i="0" u="none" strike="noStrike" cap="none">
                <a:solidFill>
                  <a:srgbClr val="FFFFFF"/>
                </a:solidFill>
                <a:latin typeface="DM Serif Text"/>
                <a:ea typeface="DM Serif Text"/>
                <a:cs typeface="DM Serif Text"/>
                <a:sym typeface="DM Serif Text"/>
              </a:endParaRPr>
            </a:p>
            <a:p>
              <a:pPr marL="0" marR="0" lvl="0" indent="0" algn="l" rtl="0">
                <a:lnSpc>
                  <a:spcPct val="100000"/>
                </a:lnSpc>
                <a:spcBef>
                  <a:spcPts val="1500"/>
                </a:spcBef>
                <a:spcAft>
                  <a:spcPts val="1500"/>
                </a:spcAft>
                <a:buClr>
                  <a:srgbClr val="000000"/>
                </a:buClr>
                <a:buSzPts val="1800"/>
                <a:buFont typeface="Arial"/>
                <a:buNone/>
              </a:pPr>
              <a:endParaRPr sz="1800" b="0" i="0" u="none" strike="noStrike" cap="none">
                <a:solidFill>
                  <a:srgbClr val="FFFFFF"/>
                </a:solidFill>
                <a:latin typeface="IBM Plex Sans"/>
                <a:ea typeface="IBM Plex Sans"/>
                <a:cs typeface="IBM Plex Sans"/>
                <a:sym typeface="IBM Plex Sans"/>
              </a:endParaRPr>
            </a:p>
          </p:txBody>
        </p:sp>
        <p:sp>
          <p:nvSpPr>
            <p:cNvPr id="1336" name="Google Shape;1336;p136"/>
            <p:cNvSpPr/>
            <p:nvPr/>
          </p:nvSpPr>
          <p:spPr>
            <a:xfrm>
              <a:off x="1145099" y="687000"/>
              <a:ext cx="4458899" cy="456000"/>
            </a:xfrm>
            <a:prstGeom prst="roundRect">
              <a:avLst>
                <a:gd name="adj" fmla="val 16667"/>
              </a:avLst>
            </a:prstGeom>
            <a:solidFill>
              <a:srgbClr val="E0F4F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IBM Plex Sans Condensed"/>
                  <a:ea typeface="IBM Plex Sans Condensed"/>
                  <a:cs typeface="IBM Plex Sans Condensed"/>
                  <a:sym typeface="IBM Plex Sans Condensed"/>
                </a:rPr>
                <a:t>EXPERIENCIAS INMERSIVAS Y DE ÚLTIMA GENERACIÓN</a:t>
              </a:r>
              <a:endParaRPr sz="1400" b="1" i="0" u="none" strike="noStrike" cap="none">
                <a:solidFill>
                  <a:srgbClr val="000000"/>
                </a:solidFill>
                <a:latin typeface="IBM Plex Sans Condensed"/>
                <a:ea typeface="IBM Plex Sans Condensed"/>
                <a:cs typeface="IBM Plex Sans Condensed"/>
                <a:sym typeface="IBM Plex Sans Condensed"/>
              </a:endParaRPr>
            </a:p>
          </p:txBody>
        </p:sp>
      </p:grpSp>
      <p:sp>
        <p:nvSpPr>
          <p:cNvPr id="1337" name="Google Shape;1337;p136"/>
          <p:cNvSpPr/>
          <p:nvPr/>
        </p:nvSpPr>
        <p:spPr>
          <a:xfrm rot="5400000">
            <a:off x="9062699" y="1550500"/>
            <a:ext cx="3643500" cy="3643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p136"/>
          <p:cNvSpPr txBox="1"/>
          <p:nvPr/>
        </p:nvSpPr>
        <p:spPr>
          <a:xfrm>
            <a:off x="9400857" y="2407442"/>
            <a:ext cx="3025500" cy="1569630"/>
          </a:xfrm>
          <a:prstGeom prst="rect">
            <a:avLst/>
          </a:prstGeom>
          <a:noFill/>
          <a:ln>
            <a:noFill/>
          </a:ln>
        </p:spPr>
        <p:txBody>
          <a:bodyPr spcFirstLastPara="1" wrap="square" lIns="182875" tIns="91425" rIns="18287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DM Serif Text"/>
                <a:ea typeface="DM Serif Text"/>
                <a:cs typeface="DM Serif Text"/>
                <a:sym typeface="DM Serif Text"/>
              </a:rPr>
              <a:t>Las experiencias en vivo e inmersivas ahora tienen una gran influencia en el futuro de las compras </a:t>
            </a:r>
            <a:br>
              <a:rPr lang="en-US" sz="1800" b="1" i="0" u="none" strike="noStrike" cap="none">
                <a:solidFill>
                  <a:srgbClr val="000000"/>
                </a:solidFill>
                <a:latin typeface="DM Serif Text"/>
                <a:ea typeface="DM Serif Text"/>
                <a:cs typeface="DM Serif Text"/>
                <a:sym typeface="DM Serif Text"/>
              </a:rPr>
            </a:br>
            <a:r>
              <a:rPr lang="en-US" sz="1800" b="1" i="0" u="none" strike="noStrike" cap="none">
                <a:solidFill>
                  <a:srgbClr val="000000"/>
                </a:solidFill>
                <a:latin typeface="DM Serif Text"/>
                <a:ea typeface="DM Serif Text"/>
                <a:cs typeface="DM Serif Text"/>
                <a:sym typeface="DM Serif Text"/>
              </a:rPr>
              <a:t>en línea.</a:t>
            </a:r>
            <a:endParaRPr sz="1800" b="1" i="0" u="none" strike="noStrike" cap="none">
              <a:solidFill>
                <a:srgbClr val="000000"/>
              </a:solidFill>
              <a:latin typeface="DM Serif Text"/>
              <a:ea typeface="DM Serif Text"/>
              <a:cs typeface="DM Serif Text"/>
              <a:sym typeface="DM Serif Text"/>
            </a:endParaRPr>
          </a:p>
        </p:txBody>
      </p:sp>
      <p:sp>
        <p:nvSpPr>
          <p:cNvPr id="1339" name="Google Shape;1339;p136"/>
          <p:cNvSpPr/>
          <p:nvPr/>
        </p:nvSpPr>
        <p:spPr>
          <a:xfrm rot="5400000">
            <a:off x="9062699" y="5506300"/>
            <a:ext cx="3643500" cy="3643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136"/>
          <p:cNvSpPr txBox="1"/>
          <p:nvPr/>
        </p:nvSpPr>
        <p:spPr>
          <a:xfrm>
            <a:off x="9391138" y="6524942"/>
            <a:ext cx="3025500" cy="1633750"/>
          </a:xfrm>
          <a:prstGeom prst="rect">
            <a:avLst/>
          </a:prstGeom>
          <a:noFill/>
          <a:ln>
            <a:noFill/>
          </a:ln>
        </p:spPr>
        <p:txBody>
          <a:bodyPr spcFirstLastPara="1" wrap="square" lIns="182875" tIns="91425" rIns="182875" bIns="91425" anchor="t" anchorCtr="0">
            <a:spAutoFit/>
          </a:bodyPr>
          <a:lstStyle/>
          <a:p>
            <a:pPr marL="0" marR="0" lvl="0" indent="0" algn="l" rtl="0">
              <a:lnSpc>
                <a:spcPct val="100000"/>
              </a:lnSpc>
              <a:spcBef>
                <a:spcPts val="0"/>
              </a:spcBef>
              <a:spcAft>
                <a:spcPts val="500"/>
              </a:spcAft>
              <a:buClr>
                <a:srgbClr val="000000"/>
              </a:buClr>
              <a:buSzPts val="1800"/>
              <a:buFont typeface="Arial"/>
              <a:buNone/>
            </a:pPr>
            <a:r>
              <a:rPr lang="en-US" sz="1800" b="1" i="0" u="none" strike="noStrike" cap="none">
                <a:solidFill>
                  <a:srgbClr val="000000"/>
                </a:solidFill>
                <a:latin typeface="DM Serif Text"/>
                <a:ea typeface="DM Serif Text"/>
                <a:cs typeface="DM Serif Text"/>
                <a:sym typeface="DM Serif Text"/>
              </a:rPr>
              <a:t>Finalmente, las herramientas predictivas de administración de agentes están superando los métodos tradicionales.</a:t>
            </a:r>
            <a:endParaRPr sz="1800" b="1" i="0" u="none" strike="noStrike" cap="none">
              <a:solidFill>
                <a:srgbClr val="000000"/>
              </a:solidFill>
              <a:latin typeface="DM Serif Text"/>
              <a:ea typeface="DM Serif Text"/>
              <a:cs typeface="DM Serif Text"/>
              <a:sym typeface="DM Serif Text"/>
            </a:endParaRPr>
          </a:p>
        </p:txBody>
      </p:sp>
      <p:sp>
        <p:nvSpPr>
          <p:cNvPr id="1341" name="Google Shape;1341;p136"/>
          <p:cNvSpPr/>
          <p:nvPr/>
        </p:nvSpPr>
        <p:spPr>
          <a:xfrm rot="5400000">
            <a:off x="12853249" y="3528400"/>
            <a:ext cx="3643500" cy="3643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136"/>
          <p:cNvSpPr txBox="1"/>
          <p:nvPr/>
        </p:nvSpPr>
        <p:spPr>
          <a:xfrm>
            <a:off x="13181688" y="4385342"/>
            <a:ext cx="3025500" cy="1633750"/>
          </a:xfrm>
          <a:prstGeom prst="rect">
            <a:avLst/>
          </a:prstGeom>
          <a:noFill/>
          <a:ln>
            <a:noFill/>
          </a:ln>
        </p:spPr>
        <p:txBody>
          <a:bodyPr spcFirstLastPara="1" wrap="square" lIns="182875" tIns="91425" rIns="182875" bIns="91425" anchor="t" anchorCtr="0">
            <a:spAutoFit/>
          </a:bodyPr>
          <a:lstStyle/>
          <a:p>
            <a:pPr marL="0" marR="0" lvl="0" indent="0" algn="l" rtl="0">
              <a:lnSpc>
                <a:spcPct val="100000"/>
              </a:lnSpc>
              <a:spcBef>
                <a:spcPts val="0"/>
              </a:spcBef>
              <a:spcAft>
                <a:spcPts val="500"/>
              </a:spcAft>
              <a:buClr>
                <a:srgbClr val="000000"/>
              </a:buClr>
              <a:buSzPts val="1800"/>
              <a:buFont typeface="Arial"/>
              <a:buNone/>
            </a:pPr>
            <a:r>
              <a:rPr lang="en-US" sz="1800" b="1" i="0" u="none" strike="noStrike" cap="none">
                <a:solidFill>
                  <a:srgbClr val="000000"/>
                </a:solidFill>
                <a:latin typeface="DM Serif Text"/>
                <a:ea typeface="DM Serif Text"/>
                <a:cs typeface="DM Serif Text"/>
                <a:sym typeface="DM Serif Text"/>
              </a:rPr>
              <a:t>La voz está abriendo paso a un rol más avanzado enfocado en manejar problemas complejos </a:t>
            </a:r>
            <a:br>
              <a:rPr lang="en-US" sz="1800" b="1" i="0" u="none" strike="noStrike" cap="none">
                <a:solidFill>
                  <a:srgbClr val="000000"/>
                </a:solidFill>
                <a:latin typeface="DM Serif Text"/>
                <a:ea typeface="DM Serif Text"/>
                <a:cs typeface="DM Serif Text"/>
                <a:sym typeface="DM Serif Text"/>
              </a:rPr>
            </a:br>
            <a:r>
              <a:rPr lang="en-US" sz="1800" b="1" i="0" u="none" strike="noStrike" cap="none">
                <a:solidFill>
                  <a:srgbClr val="000000"/>
                </a:solidFill>
                <a:latin typeface="DM Serif Text"/>
                <a:ea typeface="DM Serif Text"/>
                <a:cs typeface="DM Serif Text"/>
                <a:sym typeface="DM Serif Text"/>
              </a:rPr>
              <a:t>y escalados.</a:t>
            </a:r>
            <a:endParaRPr sz="1800" b="1" i="0" u="none" strike="noStrike" cap="none">
              <a:solidFill>
                <a:srgbClr val="000000"/>
              </a:solidFill>
              <a:latin typeface="DM Serif Text"/>
              <a:ea typeface="DM Serif Text"/>
              <a:cs typeface="DM Serif Text"/>
              <a:sym typeface="DM Serif Text"/>
            </a:endParaRPr>
          </a:p>
        </p:txBody>
      </p:sp>
      <p:sp>
        <p:nvSpPr>
          <p:cNvPr id="1343" name="Google Shape;1343;p136"/>
          <p:cNvSpPr/>
          <p:nvPr/>
        </p:nvSpPr>
        <p:spPr>
          <a:xfrm rot="5400000">
            <a:off x="8260151" y="4644397"/>
            <a:ext cx="1411500" cy="1411500"/>
          </a:xfrm>
          <a:prstGeom prst="ellipse">
            <a:avLst/>
          </a:prstGeom>
          <a:solidFill>
            <a:srgbClr val="E0F4F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136"/>
          <p:cNvSpPr/>
          <p:nvPr/>
        </p:nvSpPr>
        <p:spPr>
          <a:xfrm rot="5400000">
            <a:off x="12818551" y="2209797"/>
            <a:ext cx="1411500" cy="1411500"/>
          </a:xfrm>
          <a:prstGeom prst="ellipse">
            <a:avLst/>
          </a:prstGeom>
          <a:solidFill>
            <a:srgbClr val="E0F4F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136"/>
          <p:cNvSpPr/>
          <p:nvPr/>
        </p:nvSpPr>
        <p:spPr>
          <a:xfrm rot="5400000">
            <a:off x="12857451" y="7089322"/>
            <a:ext cx="1411500" cy="1411500"/>
          </a:xfrm>
          <a:prstGeom prst="ellipse">
            <a:avLst/>
          </a:prstGeom>
          <a:solidFill>
            <a:srgbClr val="E0F4F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136"/>
          <p:cNvSpPr/>
          <p:nvPr/>
        </p:nvSpPr>
        <p:spPr>
          <a:xfrm>
            <a:off x="9755900" y="1549650"/>
            <a:ext cx="558300" cy="558300"/>
          </a:xfrm>
          <a:prstGeom prst="ellipse">
            <a:avLst/>
          </a:prstGeom>
          <a:solidFill>
            <a:srgbClr val="145F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FFFFFF"/>
                </a:solidFill>
                <a:latin typeface="IBM Plex Sans Condensed SemiBold"/>
                <a:ea typeface="IBM Plex Sans Condensed SemiBold"/>
                <a:cs typeface="IBM Plex Sans Condensed SemiBold"/>
                <a:sym typeface="IBM Plex Sans Condensed SemiBold"/>
              </a:rPr>
              <a:t>8</a:t>
            </a:r>
            <a:endParaRPr sz="2100" b="0" i="0" u="none" strike="noStrike" cap="none">
              <a:solidFill>
                <a:srgbClr val="FFFFFF"/>
              </a:solidFill>
              <a:latin typeface="IBM Plex Sans Condensed SemiBold"/>
              <a:ea typeface="IBM Plex Sans Condensed SemiBold"/>
              <a:cs typeface="IBM Plex Sans Condensed SemiBold"/>
              <a:sym typeface="IBM Plex Sans Condensed SemiBold"/>
            </a:endParaRPr>
          </a:p>
        </p:txBody>
      </p:sp>
      <p:sp>
        <p:nvSpPr>
          <p:cNvPr id="1347" name="Google Shape;1347;p136"/>
          <p:cNvSpPr/>
          <p:nvPr/>
        </p:nvSpPr>
        <p:spPr>
          <a:xfrm>
            <a:off x="15675006" y="3804550"/>
            <a:ext cx="558300" cy="558300"/>
          </a:xfrm>
          <a:prstGeom prst="ellipse">
            <a:avLst/>
          </a:prstGeom>
          <a:solidFill>
            <a:srgbClr val="145F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FFFFFF"/>
                </a:solidFill>
                <a:latin typeface="IBM Plex Sans Condensed SemiBold"/>
                <a:ea typeface="IBM Plex Sans Condensed SemiBold"/>
                <a:cs typeface="IBM Plex Sans Condensed SemiBold"/>
                <a:sym typeface="IBM Plex Sans Condensed SemiBold"/>
              </a:rPr>
              <a:t>9</a:t>
            </a:r>
            <a:endParaRPr sz="2100" b="0" i="0" u="none" strike="noStrike" cap="none">
              <a:solidFill>
                <a:srgbClr val="FFFFFF"/>
              </a:solidFill>
              <a:latin typeface="IBM Plex Sans Condensed SemiBold"/>
              <a:ea typeface="IBM Plex Sans Condensed SemiBold"/>
              <a:cs typeface="IBM Plex Sans Condensed SemiBold"/>
              <a:sym typeface="IBM Plex Sans Condensed SemiBold"/>
            </a:endParaRPr>
          </a:p>
        </p:txBody>
      </p:sp>
      <p:sp>
        <p:nvSpPr>
          <p:cNvPr id="1348" name="Google Shape;1348;p136"/>
          <p:cNvSpPr/>
          <p:nvPr/>
        </p:nvSpPr>
        <p:spPr>
          <a:xfrm>
            <a:off x="9755899" y="8575383"/>
            <a:ext cx="773148" cy="558300"/>
          </a:xfrm>
          <a:prstGeom prst="ellipse">
            <a:avLst/>
          </a:prstGeom>
          <a:solidFill>
            <a:srgbClr val="145F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FFFFFF"/>
                </a:solidFill>
                <a:latin typeface="IBM Plex Sans Condensed SemiBold"/>
                <a:ea typeface="IBM Plex Sans Condensed SemiBold"/>
                <a:cs typeface="IBM Plex Sans Condensed SemiBold"/>
                <a:sym typeface="IBM Plex Sans Condensed SemiBold"/>
              </a:rPr>
              <a:t>10</a:t>
            </a:r>
            <a:endParaRPr sz="2100" b="0" i="0" u="none" strike="noStrike" cap="none">
              <a:solidFill>
                <a:srgbClr val="FFFFFF"/>
              </a:solidFill>
              <a:latin typeface="IBM Plex Sans Condensed SemiBold"/>
              <a:ea typeface="IBM Plex Sans Condensed SemiBold"/>
              <a:cs typeface="IBM Plex Sans Condensed SemiBold"/>
              <a:sym typeface="IBM Plex Sans Condensed SemiBold"/>
            </a:endParaRPr>
          </a:p>
        </p:txBody>
      </p:sp>
      <p:pic>
        <p:nvPicPr>
          <p:cNvPr id="1349" name="Google Shape;1349;p136"/>
          <p:cNvPicPr preferRelativeResize="0"/>
          <p:nvPr/>
        </p:nvPicPr>
        <p:blipFill rotWithShape="1">
          <a:blip r:embed="rId4">
            <a:alphaModFix/>
          </a:blip>
          <a:srcRect/>
          <a:stretch/>
        </p:blipFill>
        <p:spPr>
          <a:xfrm>
            <a:off x="12948235" y="2339475"/>
            <a:ext cx="1152143" cy="1152143"/>
          </a:xfrm>
          <a:prstGeom prst="rect">
            <a:avLst/>
          </a:prstGeom>
          <a:noFill/>
          <a:ln>
            <a:noFill/>
          </a:ln>
        </p:spPr>
      </p:pic>
      <p:pic>
        <p:nvPicPr>
          <p:cNvPr id="1350" name="Google Shape;1350;p136"/>
          <p:cNvPicPr preferRelativeResize="0"/>
          <p:nvPr/>
        </p:nvPicPr>
        <p:blipFill rotWithShape="1">
          <a:blip r:embed="rId5">
            <a:alphaModFix/>
          </a:blip>
          <a:srcRect/>
          <a:stretch/>
        </p:blipFill>
        <p:spPr>
          <a:xfrm>
            <a:off x="12987136" y="7219000"/>
            <a:ext cx="1152143" cy="1152143"/>
          </a:xfrm>
          <a:prstGeom prst="rect">
            <a:avLst/>
          </a:prstGeom>
          <a:noFill/>
          <a:ln>
            <a:noFill/>
          </a:ln>
        </p:spPr>
      </p:pic>
      <p:pic>
        <p:nvPicPr>
          <p:cNvPr id="1351" name="Google Shape;1351;p136"/>
          <p:cNvPicPr preferRelativeResize="0"/>
          <p:nvPr/>
        </p:nvPicPr>
        <p:blipFill rotWithShape="1">
          <a:blip r:embed="rId6">
            <a:alphaModFix/>
          </a:blip>
          <a:srcRect/>
          <a:stretch/>
        </p:blipFill>
        <p:spPr>
          <a:xfrm>
            <a:off x="8389825" y="4774075"/>
            <a:ext cx="1152143" cy="1152143"/>
          </a:xfrm>
          <a:prstGeom prst="rect">
            <a:avLst/>
          </a:prstGeom>
          <a:noFill/>
          <a:ln>
            <a:noFill/>
          </a:ln>
        </p:spPr>
      </p:pic>
      <p:cxnSp>
        <p:nvCxnSpPr>
          <p:cNvPr id="1352" name="Google Shape;1352;p136"/>
          <p:cNvCxnSpPr/>
          <p:nvPr/>
        </p:nvCxnSpPr>
        <p:spPr>
          <a:xfrm>
            <a:off x="572550" y="532607"/>
            <a:ext cx="0" cy="9308100"/>
          </a:xfrm>
          <a:prstGeom prst="straightConnector1">
            <a:avLst/>
          </a:prstGeom>
          <a:noFill/>
          <a:ln w="9525" cap="flat" cmpd="sng">
            <a:solidFill>
              <a:srgbClr val="FFFFFF"/>
            </a:solidFill>
            <a:prstDash val="solid"/>
            <a:round/>
            <a:headEnd type="none" w="sm" len="sm"/>
            <a:tailEnd type="none" w="sm" len="sm"/>
          </a:ln>
        </p:spPr>
      </p:cxnSp>
      <p:cxnSp>
        <p:nvCxnSpPr>
          <p:cNvPr id="1353" name="Google Shape;1353;p136"/>
          <p:cNvCxnSpPr/>
          <p:nvPr/>
        </p:nvCxnSpPr>
        <p:spPr>
          <a:xfrm>
            <a:off x="5883313" y="532607"/>
            <a:ext cx="0" cy="9308100"/>
          </a:xfrm>
          <a:prstGeom prst="straightConnector1">
            <a:avLst/>
          </a:prstGeom>
          <a:noFill/>
          <a:ln w="9525" cap="flat" cmpd="sng">
            <a:solidFill>
              <a:srgbClr val="FFFFFF"/>
            </a:solidFill>
            <a:prstDash val="solid"/>
            <a:round/>
            <a:headEnd type="none" w="sm" len="sm"/>
            <a:tailEnd type="none" w="sm" len="sm"/>
          </a:ln>
        </p:spPr>
      </p:cxnSp>
      <p:sp>
        <p:nvSpPr>
          <p:cNvPr id="1354" name="Google Shape;1354;p136"/>
          <p:cNvSpPr/>
          <p:nvPr/>
        </p:nvSpPr>
        <p:spPr>
          <a:xfrm>
            <a:off x="9965325" y="687000"/>
            <a:ext cx="4825800" cy="456000"/>
          </a:xfrm>
          <a:prstGeom prst="roundRect">
            <a:avLst>
              <a:gd name="adj" fmla="val 16667"/>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IBM Plex Sans Condensed"/>
                <a:ea typeface="IBM Plex Sans Condensed"/>
                <a:cs typeface="IBM Plex Sans Condensed"/>
                <a:sym typeface="IBM Plex Sans Condensed"/>
              </a:rPr>
              <a:t>TENDENCIAS QUE IMPULSAN LAS EXPERIENCIAS INMERSIVAS Y DE PRÓXIMA GENERACIÓN</a:t>
            </a:r>
            <a:endParaRPr sz="1400" b="1" i="0" u="none" strike="noStrike" cap="none">
              <a:solidFill>
                <a:srgbClr val="FFFFFF"/>
              </a:solidFill>
              <a:latin typeface="IBM Plex Sans Condensed"/>
              <a:ea typeface="IBM Plex Sans Condensed"/>
              <a:cs typeface="IBM Plex Sans Condensed"/>
              <a:sym typeface="IBM Plex Sans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7"/>
        <p:cNvGrpSpPr/>
        <p:nvPr/>
      </p:nvGrpSpPr>
      <p:grpSpPr>
        <a:xfrm>
          <a:off x="0" y="0"/>
          <a:ext cx="0" cy="0"/>
          <a:chOff x="0" y="0"/>
          <a:chExt cx="0" cy="0"/>
        </a:xfrm>
      </p:grpSpPr>
      <p:pic>
        <p:nvPicPr>
          <p:cNvPr id="2118" name="Google Shape;2118;p168"/>
          <p:cNvPicPr preferRelativeResize="0"/>
          <p:nvPr/>
        </p:nvPicPr>
        <p:blipFill rotWithShape="1">
          <a:blip r:embed="rId3">
            <a:alphaModFix/>
          </a:blip>
          <a:srcRect/>
          <a:stretch/>
        </p:blipFill>
        <p:spPr>
          <a:xfrm>
            <a:off x="8997325" y="460750"/>
            <a:ext cx="4187952" cy="2802441"/>
          </a:xfrm>
          <a:prstGeom prst="rect">
            <a:avLst/>
          </a:prstGeom>
          <a:noFill/>
          <a:ln>
            <a:noFill/>
          </a:ln>
        </p:spPr>
      </p:pic>
      <p:pic>
        <p:nvPicPr>
          <p:cNvPr id="2119" name="Google Shape;2119;p168"/>
          <p:cNvPicPr preferRelativeResize="0"/>
          <p:nvPr/>
        </p:nvPicPr>
        <p:blipFill rotWithShape="1">
          <a:blip r:embed="rId4">
            <a:alphaModFix/>
          </a:blip>
          <a:srcRect/>
          <a:stretch/>
        </p:blipFill>
        <p:spPr>
          <a:xfrm>
            <a:off x="11571725" y="2066500"/>
            <a:ext cx="4187952" cy="2802441"/>
          </a:xfrm>
          <a:prstGeom prst="rect">
            <a:avLst/>
          </a:prstGeom>
          <a:noFill/>
          <a:ln>
            <a:noFill/>
          </a:ln>
        </p:spPr>
      </p:pic>
      <p:pic>
        <p:nvPicPr>
          <p:cNvPr id="2120" name="Google Shape;2120;p168"/>
          <p:cNvPicPr preferRelativeResize="0"/>
          <p:nvPr/>
        </p:nvPicPr>
        <p:blipFill rotWithShape="1">
          <a:blip r:embed="rId5">
            <a:alphaModFix/>
          </a:blip>
          <a:srcRect/>
          <a:stretch/>
        </p:blipFill>
        <p:spPr>
          <a:xfrm>
            <a:off x="8997299" y="3666033"/>
            <a:ext cx="4187952" cy="2802441"/>
          </a:xfrm>
          <a:prstGeom prst="rect">
            <a:avLst/>
          </a:prstGeom>
          <a:noFill/>
          <a:ln>
            <a:noFill/>
          </a:ln>
        </p:spPr>
      </p:pic>
      <p:pic>
        <p:nvPicPr>
          <p:cNvPr id="2121" name="Google Shape;2121;p168"/>
          <p:cNvPicPr preferRelativeResize="0"/>
          <p:nvPr/>
        </p:nvPicPr>
        <p:blipFill rotWithShape="1">
          <a:blip r:embed="rId6">
            <a:alphaModFix/>
          </a:blip>
          <a:srcRect/>
          <a:stretch/>
        </p:blipFill>
        <p:spPr>
          <a:xfrm>
            <a:off x="11571539" y="5269661"/>
            <a:ext cx="4187952" cy="2802441"/>
          </a:xfrm>
          <a:prstGeom prst="rect">
            <a:avLst/>
          </a:prstGeom>
          <a:noFill/>
          <a:ln>
            <a:noFill/>
          </a:ln>
        </p:spPr>
      </p:pic>
      <p:pic>
        <p:nvPicPr>
          <p:cNvPr id="2122" name="Google Shape;2122;p168"/>
          <p:cNvPicPr preferRelativeResize="0"/>
          <p:nvPr/>
        </p:nvPicPr>
        <p:blipFill rotWithShape="1">
          <a:blip r:embed="rId7">
            <a:alphaModFix/>
          </a:blip>
          <a:srcRect/>
          <a:stretch/>
        </p:blipFill>
        <p:spPr>
          <a:xfrm>
            <a:off x="8997299" y="6871301"/>
            <a:ext cx="4187952" cy="2802441"/>
          </a:xfrm>
          <a:prstGeom prst="rect">
            <a:avLst/>
          </a:prstGeom>
          <a:noFill/>
          <a:ln>
            <a:noFill/>
          </a:ln>
        </p:spPr>
      </p:pic>
      <p:sp>
        <p:nvSpPr>
          <p:cNvPr id="2123" name="Google Shape;2123;p168"/>
          <p:cNvSpPr/>
          <p:nvPr/>
        </p:nvSpPr>
        <p:spPr>
          <a:xfrm>
            <a:off x="0" y="0"/>
            <a:ext cx="6481500" cy="10304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24" name="Google Shape;2124;p168"/>
          <p:cNvPicPr preferRelativeResize="0"/>
          <p:nvPr/>
        </p:nvPicPr>
        <p:blipFill rotWithShape="1">
          <a:blip r:embed="rId8">
            <a:alphaModFix/>
          </a:blip>
          <a:srcRect/>
          <a:stretch/>
        </p:blipFill>
        <p:spPr>
          <a:xfrm>
            <a:off x="14517599" y="8470014"/>
            <a:ext cx="2622900" cy="1076388"/>
          </a:xfrm>
          <a:prstGeom prst="rect">
            <a:avLst/>
          </a:prstGeom>
          <a:noFill/>
          <a:ln>
            <a:noFill/>
          </a:ln>
        </p:spPr>
      </p:pic>
      <p:cxnSp>
        <p:nvCxnSpPr>
          <p:cNvPr id="2125" name="Google Shape;2125;p168"/>
          <p:cNvCxnSpPr/>
          <p:nvPr/>
        </p:nvCxnSpPr>
        <p:spPr>
          <a:xfrm>
            <a:off x="572550" y="532607"/>
            <a:ext cx="0" cy="9308100"/>
          </a:xfrm>
          <a:prstGeom prst="straightConnector1">
            <a:avLst/>
          </a:prstGeom>
          <a:noFill/>
          <a:ln w="9525" cap="flat" cmpd="sng">
            <a:solidFill>
              <a:srgbClr val="FFFFFF"/>
            </a:solidFill>
            <a:prstDash val="solid"/>
            <a:round/>
            <a:headEnd type="none" w="sm" len="sm"/>
            <a:tailEnd type="none" w="sm" len="sm"/>
          </a:ln>
        </p:spPr>
      </p:cxnSp>
      <p:sp>
        <p:nvSpPr>
          <p:cNvPr id="2126" name="Google Shape;2126;p168"/>
          <p:cNvSpPr/>
          <p:nvPr/>
        </p:nvSpPr>
        <p:spPr>
          <a:xfrm rot="5400000">
            <a:off x="9692400" y="465408"/>
            <a:ext cx="2797800" cy="27978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7" name="Google Shape;2127;p168"/>
          <p:cNvSpPr/>
          <p:nvPr/>
        </p:nvSpPr>
        <p:spPr>
          <a:xfrm rot="5400000">
            <a:off x="9692400" y="3668358"/>
            <a:ext cx="2797800" cy="27978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8" name="Google Shape;2128;p168"/>
          <p:cNvSpPr/>
          <p:nvPr/>
        </p:nvSpPr>
        <p:spPr>
          <a:xfrm rot="5400000">
            <a:off x="9692400" y="6871583"/>
            <a:ext cx="2797800" cy="27978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9" name="Google Shape;2129;p168"/>
          <p:cNvSpPr/>
          <p:nvPr/>
        </p:nvSpPr>
        <p:spPr>
          <a:xfrm rot="5400000">
            <a:off x="12266800" y="2070883"/>
            <a:ext cx="2797800" cy="27978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0" name="Google Shape;2130;p168"/>
          <p:cNvSpPr/>
          <p:nvPr/>
        </p:nvSpPr>
        <p:spPr>
          <a:xfrm rot="5400000">
            <a:off x="12266800" y="5270458"/>
            <a:ext cx="2797800" cy="27978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1" name="Google Shape;2131;p168"/>
          <p:cNvSpPr txBox="1"/>
          <p:nvPr/>
        </p:nvSpPr>
        <p:spPr>
          <a:xfrm>
            <a:off x="1007250" y="687450"/>
            <a:ext cx="4458900" cy="894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rgbClr val="FFFFFF"/>
                </a:solidFill>
                <a:latin typeface="DM Serif Text"/>
                <a:ea typeface="DM Serif Text"/>
                <a:cs typeface="DM Serif Text"/>
                <a:sym typeface="DM Serif Text"/>
              </a:rPr>
              <a:t>Los líderes de </a:t>
            </a:r>
            <a:br>
              <a:rPr lang="en-US" sz="3800" b="1" i="0" u="none" strike="noStrike" cap="none">
                <a:solidFill>
                  <a:srgbClr val="FFFFFF"/>
                </a:solidFill>
                <a:latin typeface="DM Serif Text"/>
                <a:ea typeface="DM Serif Text"/>
                <a:cs typeface="DM Serif Text"/>
                <a:sym typeface="DM Serif Text"/>
              </a:rPr>
            </a:br>
            <a:r>
              <a:rPr lang="en-US" sz="3800" b="1" i="0" u="none" strike="noStrike" cap="none">
                <a:solidFill>
                  <a:srgbClr val="FFFFFF"/>
                </a:solidFill>
                <a:latin typeface="DM Serif Text"/>
                <a:ea typeface="DM Serif Text"/>
                <a:cs typeface="DM Serif Text"/>
                <a:sym typeface="DM Serif Text"/>
              </a:rPr>
              <a:t>CX no se contienen </a:t>
            </a:r>
            <a:br>
              <a:rPr lang="en-US" sz="3800" b="1" i="0" u="none" strike="noStrike" cap="none">
                <a:solidFill>
                  <a:srgbClr val="FFFFFF"/>
                </a:solidFill>
                <a:latin typeface="DM Serif Text"/>
                <a:ea typeface="DM Serif Text"/>
                <a:cs typeface="DM Serif Text"/>
                <a:sym typeface="DM Serif Text"/>
              </a:rPr>
            </a:br>
            <a:r>
              <a:rPr lang="en-US" sz="3800" b="1" i="0" u="none" strike="noStrike" cap="none">
                <a:solidFill>
                  <a:srgbClr val="FFFFFF"/>
                </a:solidFill>
                <a:latin typeface="DM Serif Text"/>
                <a:ea typeface="DM Serif Text"/>
                <a:cs typeface="DM Serif Text"/>
                <a:sym typeface="DM Serif Text"/>
              </a:rPr>
              <a:t>y apuestan fuerte </a:t>
            </a:r>
            <a:br>
              <a:rPr lang="en-US" sz="3800" b="1" i="0" u="none" strike="noStrike" cap="none">
                <a:solidFill>
                  <a:srgbClr val="FFFFFF"/>
                </a:solidFill>
                <a:latin typeface="DM Serif Text"/>
                <a:ea typeface="DM Serif Text"/>
                <a:cs typeface="DM Serif Text"/>
                <a:sym typeface="DM Serif Text"/>
              </a:rPr>
            </a:br>
            <a:r>
              <a:rPr lang="en-US" sz="3800" b="1" i="0" u="none" strike="noStrike" cap="none">
                <a:solidFill>
                  <a:srgbClr val="FFFFFF"/>
                </a:solidFill>
                <a:latin typeface="DM Serif Text"/>
                <a:ea typeface="DM Serif Text"/>
                <a:cs typeface="DM Serif Text"/>
                <a:sym typeface="DM Serif Text"/>
              </a:rPr>
              <a:t>por una CX inteligente en 2024</a:t>
            </a:r>
            <a:endParaRPr sz="3800" b="1" i="0" u="none" strike="noStrike" cap="none">
              <a:solidFill>
                <a:srgbClr val="FFFFFF"/>
              </a:solidFill>
              <a:latin typeface="DM Serif Text"/>
              <a:ea typeface="DM Serif Text"/>
              <a:cs typeface="DM Serif Text"/>
              <a:sym typeface="DM Serif Text"/>
            </a:endParaRPr>
          </a:p>
          <a:p>
            <a:pPr marL="0" marR="0" lvl="0" indent="0" algn="l" rtl="0">
              <a:lnSpc>
                <a:spcPct val="100000"/>
              </a:lnSpc>
              <a:spcBef>
                <a:spcPts val="1500"/>
              </a:spcBef>
              <a:spcAft>
                <a:spcPts val="0"/>
              </a:spcAft>
              <a:buClr>
                <a:srgbClr val="000000"/>
              </a:buClr>
              <a:buSzPts val="3200"/>
              <a:buFont typeface="Arial"/>
              <a:buNone/>
            </a:pPr>
            <a:endParaRPr sz="3200" b="1" i="0" u="none" strike="noStrike" cap="none">
              <a:solidFill>
                <a:srgbClr val="FFFFFF"/>
              </a:solidFill>
              <a:latin typeface="DM Serif Text"/>
              <a:ea typeface="DM Serif Text"/>
              <a:cs typeface="DM Serif Text"/>
              <a:sym typeface="DM Serif Text"/>
            </a:endParaRPr>
          </a:p>
          <a:p>
            <a:pPr marL="0" marR="0" lvl="0" indent="0" algn="l" rtl="0">
              <a:lnSpc>
                <a:spcPct val="100000"/>
              </a:lnSpc>
              <a:spcBef>
                <a:spcPts val="1500"/>
              </a:spcBef>
              <a:spcAft>
                <a:spcPts val="0"/>
              </a:spcAft>
              <a:buClr>
                <a:srgbClr val="000000"/>
              </a:buClr>
              <a:buSzPts val="2400"/>
              <a:buFont typeface="Arial"/>
              <a:buNone/>
            </a:pPr>
            <a:endParaRPr sz="2400" b="0" i="0" u="none" strike="noStrike" cap="none">
              <a:solidFill>
                <a:schemeClr val="lt1"/>
              </a:solidFill>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IBM Plex Sans"/>
                <a:ea typeface="IBM Plex Sans"/>
                <a:cs typeface="IBM Plex Sans"/>
                <a:sym typeface="IBM Plex Sans"/>
              </a:rPr>
              <a:t>A medida que la CX inteligente y la IA se convierten en una parte integral del panorama de la experiencia del cliente, los líderes de CX están posicionando estratégicamente a sus organizaciones para el éxito.</a:t>
            </a:r>
            <a:endParaRPr sz="3200" b="1" i="0" u="none" strike="noStrike" cap="none">
              <a:solidFill>
                <a:srgbClr val="FFFFFF"/>
              </a:solidFill>
              <a:latin typeface="DM Serif Text"/>
              <a:ea typeface="DM Serif Text"/>
              <a:cs typeface="DM Serif Text"/>
              <a:sym typeface="DM Serif Text"/>
            </a:endParaRPr>
          </a:p>
        </p:txBody>
      </p:sp>
      <p:sp>
        <p:nvSpPr>
          <p:cNvPr id="2132" name="Google Shape;2132;p168"/>
          <p:cNvSpPr/>
          <p:nvPr/>
        </p:nvSpPr>
        <p:spPr>
          <a:xfrm rot="5400000">
            <a:off x="8517372" y="5963747"/>
            <a:ext cx="1411500" cy="1411500"/>
          </a:xfrm>
          <a:prstGeom prst="ellipse">
            <a:avLst/>
          </a:prstGeom>
          <a:solidFill>
            <a:srgbClr val="FAF0D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3" name="Google Shape;2133;p168"/>
          <p:cNvSpPr/>
          <p:nvPr/>
        </p:nvSpPr>
        <p:spPr>
          <a:xfrm rot="5400000">
            <a:off x="8517372" y="2764017"/>
            <a:ext cx="1411500" cy="1411500"/>
          </a:xfrm>
          <a:prstGeom prst="ellipse">
            <a:avLst/>
          </a:prstGeom>
          <a:solidFill>
            <a:srgbClr val="FCE7E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4" name="Google Shape;2134;p168"/>
          <p:cNvSpPr/>
          <p:nvPr/>
        </p:nvSpPr>
        <p:spPr>
          <a:xfrm rot="5400000">
            <a:off x="14845446" y="4361643"/>
            <a:ext cx="1411500" cy="1411500"/>
          </a:xfrm>
          <a:prstGeom prst="ellipse">
            <a:avLst/>
          </a:prstGeom>
          <a:solidFill>
            <a:srgbClr val="DEF4F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5" name="Google Shape;2135;p168"/>
          <p:cNvSpPr/>
          <p:nvPr/>
        </p:nvSpPr>
        <p:spPr>
          <a:xfrm rot="5400000">
            <a:off x="12959815" y="437247"/>
            <a:ext cx="1411500" cy="1411500"/>
          </a:xfrm>
          <a:prstGeom prst="ellipse">
            <a:avLst/>
          </a:prstGeom>
          <a:solidFill>
            <a:srgbClr val="ECE9F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6" name="Google Shape;2136;p168"/>
          <p:cNvSpPr/>
          <p:nvPr/>
        </p:nvSpPr>
        <p:spPr>
          <a:xfrm rot="5400000">
            <a:off x="12952964" y="8302460"/>
            <a:ext cx="1411500" cy="1411500"/>
          </a:xfrm>
          <a:prstGeom prst="ellipse">
            <a:avLst/>
          </a:prstGeom>
          <a:solidFill>
            <a:srgbClr val="EAF5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37" name="Google Shape;2137;p168"/>
          <p:cNvPicPr preferRelativeResize="0"/>
          <p:nvPr/>
        </p:nvPicPr>
        <p:blipFill rotWithShape="1">
          <a:blip r:embed="rId9">
            <a:alphaModFix/>
          </a:blip>
          <a:srcRect/>
          <a:stretch/>
        </p:blipFill>
        <p:spPr>
          <a:xfrm>
            <a:off x="13107782" y="585214"/>
            <a:ext cx="1115567" cy="1115567"/>
          </a:xfrm>
          <a:prstGeom prst="rect">
            <a:avLst/>
          </a:prstGeom>
          <a:noFill/>
          <a:ln>
            <a:noFill/>
          </a:ln>
        </p:spPr>
      </p:pic>
      <p:pic>
        <p:nvPicPr>
          <p:cNvPr id="2138" name="Google Shape;2138;p168"/>
          <p:cNvPicPr preferRelativeResize="0"/>
          <p:nvPr/>
        </p:nvPicPr>
        <p:blipFill rotWithShape="1">
          <a:blip r:embed="rId10">
            <a:alphaModFix/>
          </a:blip>
          <a:srcRect/>
          <a:stretch/>
        </p:blipFill>
        <p:spPr>
          <a:xfrm>
            <a:off x="8665338" y="6111714"/>
            <a:ext cx="1115567" cy="1115567"/>
          </a:xfrm>
          <a:prstGeom prst="rect">
            <a:avLst/>
          </a:prstGeom>
          <a:noFill/>
          <a:ln>
            <a:noFill/>
          </a:ln>
        </p:spPr>
      </p:pic>
      <p:pic>
        <p:nvPicPr>
          <p:cNvPr id="2139" name="Google Shape;2139;p168"/>
          <p:cNvPicPr preferRelativeResize="0"/>
          <p:nvPr/>
        </p:nvPicPr>
        <p:blipFill rotWithShape="1">
          <a:blip r:embed="rId11">
            <a:alphaModFix/>
          </a:blip>
          <a:srcRect/>
          <a:stretch/>
        </p:blipFill>
        <p:spPr>
          <a:xfrm>
            <a:off x="14993413" y="4509609"/>
            <a:ext cx="1115567" cy="1115567"/>
          </a:xfrm>
          <a:prstGeom prst="rect">
            <a:avLst/>
          </a:prstGeom>
          <a:noFill/>
          <a:ln>
            <a:noFill/>
          </a:ln>
        </p:spPr>
      </p:pic>
      <p:pic>
        <p:nvPicPr>
          <p:cNvPr id="2140" name="Google Shape;2140;p168"/>
          <p:cNvPicPr preferRelativeResize="0"/>
          <p:nvPr/>
        </p:nvPicPr>
        <p:blipFill rotWithShape="1">
          <a:blip r:embed="rId12">
            <a:alphaModFix/>
          </a:blip>
          <a:srcRect/>
          <a:stretch/>
        </p:blipFill>
        <p:spPr>
          <a:xfrm>
            <a:off x="8665338" y="2911984"/>
            <a:ext cx="1115567" cy="1115567"/>
          </a:xfrm>
          <a:prstGeom prst="rect">
            <a:avLst/>
          </a:prstGeom>
          <a:noFill/>
          <a:ln>
            <a:noFill/>
          </a:ln>
        </p:spPr>
      </p:pic>
      <p:pic>
        <p:nvPicPr>
          <p:cNvPr id="2141" name="Google Shape;2141;p168"/>
          <p:cNvPicPr preferRelativeResize="0"/>
          <p:nvPr/>
        </p:nvPicPr>
        <p:blipFill rotWithShape="1">
          <a:blip r:embed="rId13">
            <a:alphaModFix/>
          </a:blip>
          <a:srcRect/>
          <a:stretch/>
        </p:blipFill>
        <p:spPr>
          <a:xfrm>
            <a:off x="13170203" y="8433108"/>
            <a:ext cx="1115567" cy="1115567"/>
          </a:xfrm>
          <a:prstGeom prst="rect">
            <a:avLst/>
          </a:prstGeom>
          <a:noFill/>
          <a:ln>
            <a:noFill/>
          </a:ln>
        </p:spPr>
      </p:pic>
      <p:cxnSp>
        <p:nvCxnSpPr>
          <p:cNvPr id="2142" name="Google Shape;2142;p168"/>
          <p:cNvCxnSpPr/>
          <p:nvPr/>
        </p:nvCxnSpPr>
        <p:spPr>
          <a:xfrm>
            <a:off x="5883313" y="532607"/>
            <a:ext cx="0" cy="9308100"/>
          </a:xfrm>
          <a:prstGeom prst="straightConnector1">
            <a:avLst/>
          </a:prstGeom>
          <a:noFill/>
          <a:ln w="9525" cap="flat" cmpd="sng">
            <a:solidFill>
              <a:srgbClr val="FFFFFF"/>
            </a:solidFill>
            <a:prstDash val="solid"/>
            <a:round/>
            <a:headEnd type="none" w="sm" len="sm"/>
            <a:tailEnd type="none" w="sm" len="sm"/>
          </a:ln>
        </p:spPr>
      </p:cxnSp>
      <p:grpSp>
        <p:nvGrpSpPr>
          <p:cNvPr id="2143" name="Google Shape;2143;p168"/>
          <p:cNvGrpSpPr/>
          <p:nvPr/>
        </p:nvGrpSpPr>
        <p:grpSpPr>
          <a:xfrm>
            <a:off x="9905673" y="443725"/>
            <a:ext cx="4935910" cy="9031850"/>
            <a:chOff x="9905673" y="443725"/>
            <a:chExt cx="4935910" cy="9031850"/>
          </a:xfrm>
        </p:grpSpPr>
        <p:sp>
          <p:nvSpPr>
            <p:cNvPr id="2144" name="Google Shape;2144;p168"/>
            <p:cNvSpPr txBox="1"/>
            <p:nvPr/>
          </p:nvSpPr>
          <p:spPr>
            <a:xfrm>
              <a:off x="9905673" y="3647575"/>
              <a:ext cx="2325300" cy="2609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IBM Plex Sans"/>
                  <a:ea typeface="IBM Plex Sans"/>
                  <a:cs typeface="IBM Plex Sans"/>
                  <a:sym typeface="IBM Plex Sans"/>
                </a:rPr>
                <a:t>El </a:t>
              </a:r>
              <a:r>
                <a:rPr lang="en-US" sz="4800" b="1" i="0" u="none" strike="noStrike" cap="none">
                  <a:solidFill>
                    <a:schemeClr val="dk1"/>
                  </a:solidFill>
                  <a:latin typeface="DM Serif Text"/>
                  <a:ea typeface="DM Serif Text"/>
                  <a:cs typeface="DM Serif Text"/>
                  <a:sym typeface="DM Serif Text"/>
                </a:rPr>
                <a:t>75 %</a:t>
              </a:r>
              <a:br>
                <a:rPr lang="en-US" sz="1000" b="0" i="0" u="none" strike="noStrike" cap="none">
                  <a:solidFill>
                    <a:schemeClr val="dk1"/>
                  </a:solidFill>
                  <a:latin typeface="Arial"/>
                  <a:ea typeface="Arial"/>
                  <a:cs typeface="Arial"/>
                  <a:sym typeface="Arial"/>
                </a:rPr>
              </a:br>
              <a:r>
                <a:rPr lang="en-US" sz="1800" b="0" i="0" u="none" strike="noStrike" cap="none">
                  <a:solidFill>
                    <a:schemeClr val="dk1"/>
                  </a:solidFill>
                  <a:latin typeface="IBM Plex Sans"/>
                  <a:ea typeface="IBM Plex Sans"/>
                  <a:cs typeface="IBM Plex Sans"/>
                  <a:sym typeface="IBM Plex Sans"/>
                </a:rPr>
                <a:t> </a:t>
              </a:r>
              <a:r>
                <a:rPr lang="en-US" sz="1500" b="0" i="0" u="none" strike="noStrike" cap="none">
                  <a:solidFill>
                    <a:schemeClr val="dk1"/>
                  </a:solidFill>
                  <a:latin typeface="IBM Plex Sans"/>
                  <a:ea typeface="IBM Plex Sans"/>
                  <a:cs typeface="IBM Plex Sans"/>
                  <a:sym typeface="IBM Plex Sans"/>
                </a:rPr>
                <a:t>de los líderes de CX </a:t>
              </a:r>
              <a:br>
                <a:rPr lang="en-US" sz="1500" b="0" i="0" u="none" strike="noStrike" cap="none">
                  <a:solidFill>
                    <a:schemeClr val="dk1"/>
                  </a:solidFill>
                  <a:latin typeface="IBM Plex Sans"/>
                  <a:ea typeface="IBM Plex Sans"/>
                  <a:cs typeface="IBM Plex Sans"/>
                  <a:sym typeface="IBM Plex Sans"/>
                </a:rPr>
              </a:br>
              <a:r>
                <a:rPr lang="en-US" sz="1500" b="0" i="0" u="none" strike="noStrike" cap="none">
                  <a:solidFill>
                    <a:schemeClr val="dk1"/>
                  </a:solidFill>
                  <a:latin typeface="IBM Plex Sans"/>
                  <a:ea typeface="IBM Plex Sans"/>
                  <a:cs typeface="IBM Plex Sans"/>
                  <a:sym typeface="IBM Plex Sans"/>
                </a:rPr>
                <a:t>está </a:t>
              </a:r>
              <a:r>
                <a:rPr lang="en-US" sz="1500" b="0" i="0" u="none" strike="noStrike" cap="none">
                  <a:solidFill>
                    <a:schemeClr val="dk1"/>
                  </a:solidFill>
                  <a:latin typeface="IBM Plex Sans SemiBold"/>
                  <a:ea typeface="IBM Plex Sans SemiBold"/>
                  <a:cs typeface="IBM Plex Sans SemiBold"/>
                  <a:sym typeface="IBM Plex Sans SemiBold"/>
                </a:rPr>
                <a:t>colaborando con socios externos</a:t>
              </a:r>
              <a:r>
                <a:rPr lang="en-US" sz="1500" b="0" i="0" u="none" strike="noStrike" cap="none">
                  <a:solidFill>
                    <a:schemeClr val="dk1"/>
                  </a:solidFill>
                  <a:latin typeface="IBM Plex Sans"/>
                  <a:ea typeface="IBM Plex Sans"/>
                  <a:cs typeface="IBM Plex Sans"/>
                  <a:sym typeface="IBM Plex Sans"/>
                </a:rPr>
                <a:t> para mejorar la privacidad de los datos del cliente en sus operaciones de CX. </a:t>
              </a:r>
              <a:endParaRPr sz="1500" b="0" i="0" u="none" strike="noStrike" cap="none">
                <a:solidFill>
                  <a:schemeClr val="dk1"/>
                </a:solidFill>
                <a:latin typeface="IBM Plex Sans"/>
                <a:ea typeface="IBM Plex Sans"/>
                <a:cs typeface="IBM Plex Sans"/>
                <a:sym typeface="IBM Plex Sans"/>
              </a:endParaRPr>
            </a:p>
          </p:txBody>
        </p:sp>
        <p:sp>
          <p:nvSpPr>
            <p:cNvPr id="2145" name="Google Shape;2145;p168"/>
            <p:cNvSpPr txBox="1"/>
            <p:nvPr/>
          </p:nvSpPr>
          <p:spPr>
            <a:xfrm>
              <a:off x="9928625" y="6865875"/>
              <a:ext cx="2325300" cy="2609700"/>
            </a:xfrm>
            <a:prstGeom prst="rect">
              <a:avLst/>
            </a:prstGeom>
            <a:noFill/>
            <a:ln>
              <a:noFill/>
            </a:ln>
          </p:spPr>
          <p:txBody>
            <a:bodyPr spcFirstLastPara="1" wrap="square" lIns="182875" tIns="91425" rIns="18287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IBM Plex Sans"/>
                  <a:ea typeface="IBM Plex Sans"/>
                  <a:cs typeface="IBM Plex Sans"/>
                  <a:sym typeface="IBM Plex Sans"/>
                </a:rPr>
                <a:t>El </a:t>
              </a:r>
              <a:r>
                <a:rPr lang="en-US" sz="4800" b="1" i="0" u="none" strike="noStrike" cap="none">
                  <a:solidFill>
                    <a:schemeClr val="dk1"/>
                  </a:solidFill>
                  <a:latin typeface="DM Serif Text"/>
                  <a:ea typeface="DM Serif Text"/>
                  <a:cs typeface="DM Serif Text"/>
                  <a:sym typeface="DM Serif Text"/>
                </a:rPr>
                <a:t>89 %</a:t>
              </a:r>
              <a:br>
                <a:rPr lang="en-US" sz="1000" b="0" i="0" u="none" strike="noStrike" cap="none">
                  <a:solidFill>
                    <a:schemeClr val="dk1"/>
                  </a:solidFill>
                  <a:latin typeface="Arial"/>
                  <a:ea typeface="Arial"/>
                  <a:cs typeface="Arial"/>
                  <a:sym typeface="Arial"/>
                </a:rPr>
              </a:br>
              <a:r>
                <a:rPr lang="en-US" sz="1800" b="0" i="0" u="none" strike="noStrike" cap="none">
                  <a:solidFill>
                    <a:schemeClr val="dk1"/>
                  </a:solidFill>
                  <a:latin typeface="IBM Plex Sans"/>
                  <a:ea typeface="IBM Plex Sans"/>
                  <a:cs typeface="IBM Plex Sans"/>
                  <a:sym typeface="IBM Plex Sans"/>
                </a:rPr>
                <a:t> </a:t>
              </a:r>
              <a:r>
                <a:rPr lang="en-US" sz="1500" b="0" i="0" u="none" strike="noStrike" cap="none">
                  <a:solidFill>
                    <a:schemeClr val="dk1"/>
                  </a:solidFill>
                  <a:latin typeface="IBM Plex Sans"/>
                  <a:ea typeface="IBM Plex Sans"/>
                  <a:cs typeface="IBM Plex Sans"/>
                  <a:sym typeface="IBM Plex Sans"/>
                </a:rPr>
                <a:t>de las organizaciones habrá implementado el </a:t>
              </a:r>
              <a:r>
                <a:rPr lang="en-US" sz="1500" b="0" i="0" u="none" strike="noStrike" cap="none">
                  <a:solidFill>
                    <a:schemeClr val="dk1"/>
                  </a:solidFill>
                  <a:latin typeface="IBM Plex Sans SemiBold"/>
                  <a:ea typeface="IBM Plex Sans SemiBold"/>
                  <a:cs typeface="IBM Plex Sans SemiBold"/>
                  <a:sym typeface="IBM Plex Sans SemiBold"/>
                </a:rPr>
                <a:t>comercio conversacional</a:t>
              </a:r>
              <a:r>
                <a:rPr lang="en-US" sz="1500" b="0" i="0" u="none" strike="noStrike" cap="none">
                  <a:solidFill>
                    <a:schemeClr val="dk1"/>
                  </a:solidFill>
                  <a:latin typeface="IBM Plex Sans"/>
                  <a:ea typeface="IBM Plex Sans"/>
                  <a:cs typeface="IBM Plex Sans"/>
                  <a:sym typeface="IBM Plex Sans"/>
                </a:rPr>
                <a:t> </a:t>
              </a:r>
              <a:br>
                <a:rPr lang="en-US" sz="1500" b="0" i="0" u="none" strike="noStrike" cap="none">
                  <a:solidFill>
                    <a:schemeClr val="dk1"/>
                  </a:solidFill>
                  <a:latin typeface="IBM Plex Sans"/>
                  <a:ea typeface="IBM Plex Sans"/>
                  <a:cs typeface="IBM Plex Sans"/>
                  <a:sym typeface="IBM Plex Sans"/>
                </a:rPr>
              </a:br>
              <a:r>
                <a:rPr lang="en-US" sz="1500" b="0" i="0" u="none" strike="noStrike" cap="none">
                  <a:solidFill>
                    <a:schemeClr val="dk1"/>
                  </a:solidFill>
                  <a:latin typeface="IBM Plex Sans"/>
                  <a:ea typeface="IBM Plex Sans"/>
                  <a:cs typeface="IBM Plex Sans"/>
                  <a:sym typeface="IBM Plex Sans"/>
                </a:rPr>
                <a:t>en el año.</a:t>
              </a:r>
              <a:endParaRPr sz="1500" b="0" i="0" u="none" strike="noStrike" cap="none">
                <a:solidFill>
                  <a:schemeClr val="dk1"/>
                </a:solidFill>
                <a:latin typeface="IBM Plex Sans"/>
                <a:ea typeface="IBM Plex Sans"/>
                <a:cs typeface="IBM Plex Sans"/>
                <a:sym typeface="IBM Plex Sans"/>
              </a:endParaRPr>
            </a:p>
          </p:txBody>
        </p:sp>
        <p:sp>
          <p:nvSpPr>
            <p:cNvPr id="2146" name="Google Shape;2146;p168"/>
            <p:cNvSpPr txBox="1"/>
            <p:nvPr/>
          </p:nvSpPr>
          <p:spPr>
            <a:xfrm>
              <a:off x="12493875" y="2046150"/>
              <a:ext cx="2343300" cy="2609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dk1"/>
                  </a:solidFill>
                  <a:latin typeface="IBM Plex Sans"/>
                  <a:ea typeface="IBM Plex Sans"/>
                  <a:cs typeface="IBM Plex Sans"/>
                  <a:sym typeface="IBM Plex Sans"/>
                </a:rPr>
                <a:t>El </a:t>
              </a:r>
              <a:r>
                <a:rPr lang="en-US" sz="4800" b="1" i="0" u="none" strike="noStrike" cap="none">
                  <a:solidFill>
                    <a:schemeClr val="dk1"/>
                  </a:solidFill>
                  <a:latin typeface="DM Serif Text"/>
                  <a:ea typeface="DM Serif Text"/>
                  <a:cs typeface="DM Serif Text"/>
                  <a:sym typeface="DM Serif Text"/>
                </a:rPr>
                <a:t>83 %</a:t>
              </a:r>
              <a:br>
                <a:rPr lang="en-US" sz="1000" b="0" i="0" u="none" strike="noStrike" cap="none">
                  <a:solidFill>
                    <a:schemeClr val="dk1"/>
                  </a:solidFill>
                  <a:latin typeface="Arial"/>
                  <a:ea typeface="Arial"/>
                  <a:cs typeface="Arial"/>
                  <a:sym typeface="Arial"/>
                </a:rPr>
              </a:br>
              <a:r>
                <a:rPr lang="en-US" sz="1500" b="0" i="0" u="none" strike="noStrike" cap="none">
                  <a:solidFill>
                    <a:schemeClr val="dk1"/>
                  </a:solidFill>
                  <a:latin typeface="IBM Plex Sans"/>
                  <a:ea typeface="IBM Plex Sans"/>
                  <a:cs typeface="IBM Plex Sans"/>
                  <a:sym typeface="IBM Plex Sans"/>
                </a:rPr>
                <a:t>de las </a:t>
              </a:r>
              <a:br>
                <a:rPr lang="en-US" sz="1500" b="0" i="0" u="none" strike="noStrike" cap="none">
                  <a:solidFill>
                    <a:schemeClr val="dk1"/>
                  </a:solidFill>
                  <a:latin typeface="IBM Plex Sans"/>
                  <a:ea typeface="IBM Plex Sans"/>
                  <a:cs typeface="IBM Plex Sans"/>
                  <a:sym typeface="IBM Plex Sans"/>
                </a:rPr>
              </a:br>
              <a:r>
                <a:rPr lang="en-US" sz="1500" b="0" i="0" u="none" strike="noStrike" cap="none">
                  <a:solidFill>
                    <a:schemeClr val="dk1"/>
                  </a:solidFill>
                  <a:latin typeface="IBM Plex Sans"/>
                  <a:ea typeface="IBM Plex Sans"/>
                  <a:cs typeface="IBM Plex Sans"/>
                  <a:sym typeface="IBM Plex Sans"/>
                </a:rPr>
                <a:t>organizaciones que </a:t>
              </a:r>
              <a:br>
                <a:rPr lang="en-US" sz="1500" b="0" i="0" u="none" strike="noStrike" cap="none">
                  <a:solidFill>
                    <a:schemeClr val="dk1"/>
                  </a:solidFill>
                  <a:latin typeface="IBM Plex Sans"/>
                  <a:ea typeface="IBM Plex Sans"/>
                  <a:cs typeface="IBM Plex Sans"/>
                  <a:sym typeface="IBM Plex Sans"/>
                </a:rPr>
              </a:br>
              <a:r>
                <a:rPr lang="en-US" sz="1500" b="0" i="0" u="none" strike="noStrike" cap="none">
                  <a:solidFill>
                    <a:schemeClr val="dk1"/>
                  </a:solidFill>
                  <a:latin typeface="IBM Plex Sans"/>
                  <a:ea typeface="IBM Plex Sans"/>
                  <a:cs typeface="IBM Plex Sans"/>
                  <a:sym typeface="IBM Plex Sans"/>
                </a:rPr>
                <a:t>ya utiliza </a:t>
              </a:r>
              <a:r>
                <a:rPr lang="en-US" sz="1500" b="0" i="0" u="none" strike="noStrike" cap="none">
                  <a:solidFill>
                    <a:schemeClr val="dk1"/>
                  </a:solidFill>
                  <a:latin typeface="IBM Plex Sans SemiBold"/>
                  <a:ea typeface="IBM Plex Sans SemiBold"/>
                  <a:cs typeface="IBM Plex Sans SemiBold"/>
                  <a:sym typeface="IBM Plex Sans SemiBold"/>
                </a:rPr>
                <a:t>la IA generativa en la CX informa un ROI positivo</a:t>
              </a:r>
              <a:r>
                <a:rPr lang="en-US" sz="1500" b="0" i="0" u="none" strike="noStrike" cap="none">
                  <a:solidFill>
                    <a:schemeClr val="dk1"/>
                  </a:solidFill>
                  <a:latin typeface="IBM Plex Sans"/>
                  <a:ea typeface="IBM Plex Sans"/>
                  <a:cs typeface="IBM Plex Sans"/>
                  <a:sym typeface="IBM Plex Sans"/>
                </a:rPr>
                <a:t>.</a:t>
              </a:r>
              <a:endParaRPr sz="1500" b="0" i="0" u="none" strike="noStrike" cap="none">
                <a:solidFill>
                  <a:schemeClr val="dk1"/>
                </a:solidFill>
                <a:latin typeface="IBM Plex Sans SemiBold"/>
                <a:ea typeface="IBM Plex Sans SemiBold"/>
                <a:cs typeface="IBM Plex Sans SemiBold"/>
                <a:sym typeface="IBM Plex Sans SemiBold"/>
              </a:endParaRPr>
            </a:p>
          </p:txBody>
        </p:sp>
        <p:sp>
          <p:nvSpPr>
            <p:cNvPr id="2147" name="Google Shape;2147;p168"/>
            <p:cNvSpPr txBox="1"/>
            <p:nvPr/>
          </p:nvSpPr>
          <p:spPr>
            <a:xfrm>
              <a:off x="12469183" y="5312252"/>
              <a:ext cx="2372400" cy="2609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dk1"/>
                  </a:solidFill>
                  <a:latin typeface="IBM Plex Sans"/>
                  <a:ea typeface="IBM Plex Sans"/>
                  <a:cs typeface="IBM Plex Sans"/>
                  <a:sym typeface="IBM Plex Sans"/>
                </a:rPr>
                <a:t>El </a:t>
              </a:r>
              <a:r>
                <a:rPr lang="en-US" sz="4800" b="1" i="0" u="none" strike="noStrike" cap="none">
                  <a:solidFill>
                    <a:schemeClr val="dk1"/>
                  </a:solidFill>
                  <a:latin typeface="DM Serif Text"/>
                  <a:ea typeface="DM Serif Text"/>
                  <a:cs typeface="DM Serif Text"/>
                  <a:sym typeface="DM Serif Text"/>
                </a:rPr>
                <a:t>61 %</a:t>
              </a:r>
              <a:br>
                <a:rPr lang="en-US" sz="1000" b="0" i="0" u="none" strike="noStrike" cap="none">
                  <a:solidFill>
                    <a:schemeClr val="dk1"/>
                  </a:solidFill>
                  <a:latin typeface="Arial"/>
                  <a:ea typeface="Arial"/>
                  <a:cs typeface="Arial"/>
                  <a:sym typeface="Arial"/>
                </a:rPr>
              </a:br>
              <a:r>
                <a:rPr lang="en-US" sz="1500" b="0" i="0" u="none" strike="noStrike" cap="none">
                  <a:solidFill>
                    <a:schemeClr val="dk1"/>
                  </a:solidFill>
                  <a:latin typeface="IBM Plex Sans"/>
                  <a:ea typeface="IBM Plex Sans"/>
                  <a:cs typeface="IBM Plex Sans"/>
                  <a:sym typeface="IBM Plex Sans"/>
                </a:rPr>
                <a:t> de los líderes de CX cita la </a:t>
              </a:r>
              <a:r>
                <a:rPr lang="en-US" sz="1500" b="0" i="0" u="none" strike="noStrike" cap="none">
                  <a:solidFill>
                    <a:schemeClr val="dk1"/>
                  </a:solidFill>
                  <a:latin typeface="IBM Plex Sans SemiBold"/>
                  <a:ea typeface="IBM Plex Sans SemiBold"/>
                  <a:cs typeface="IBM Plex Sans SemiBold"/>
                  <a:sym typeface="IBM Plex Sans SemiBold"/>
                </a:rPr>
                <a:t>falta de software necesario como principal barrera</a:t>
              </a:r>
              <a:r>
                <a:rPr lang="en-US" sz="1500" b="0" i="0" u="none" strike="noStrike" cap="none">
                  <a:solidFill>
                    <a:schemeClr val="dk1"/>
                  </a:solidFill>
                  <a:latin typeface="IBM Plex Sans"/>
                  <a:ea typeface="IBM Plex Sans"/>
                  <a:cs typeface="IBM Plex Sans"/>
                  <a:sym typeface="IBM Plex Sans"/>
                </a:rPr>
                <a:t> en su avance hacia la gestión estratégica de los agentes, un problema que buscan resolver.</a:t>
              </a:r>
              <a:endParaRPr sz="1500" b="0" i="0" u="none" strike="noStrike" cap="none">
                <a:solidFill>
                  <a:schemeClr val="dk1"/>
                </a:solidFill>
                <a:latin typeface="IBM Plex Sans"/>
                <a:ea typeface="IBM Plex Sans"/>
                <a:cs typeface="IBM Plex Sans"/>
                <a:sym typeface="IBM Plex Sans"/>
              </a:endParaRPr>
            </a:p>
          </p:txBody>
        </p:sp>
        <p:sp>
          <p:nvSpPr>
            <p:cNvPr id="2148" name="Google Shape;2148;p168"/>
            <p:cNvSpPr txBox="1"/>
            <p:nvPr/>
          </p:nvSpPr>
          <p:spPr>
            <a:xfrm>
              <a:off x="9928625" y="443725"/>
              <a:ext cx="2325300" cy="2609700"/>
            </a:xfrm>
            <a:prstGeom prst="rect">
              <a:avLst/>
            </a:prstGeom>
            <a:noFill/>
            <a:ln>
              <a:noFill/>
            </a:ln>
          </p:spPr>
          <p:txBody>
            <a:bodyPr spcFirstLastPara="1" wrap="square" lIns="182875" tIns="91425" rIns="18287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IBM Plex Sans"/>
                  <a:ea typeface="IBM Plex Sans"/>
                  <a:cs typeface="IBM Plex Sans"/>
                  <a:sym typeface="IBM Plex Sans"/>
                </a:rPr>
                <a:t>El </a:t>
              </a:r>
              <a:r>
                <a:rPr lang="en-US" sz="4800" b="1" i="0" u="none" strike="noStrike" cap="none">
                  <a:solidFill>
                    <a:schemeClr val="dk1"/>
                  </a:solidFill>
                  <a:latin typeface="DM Serif Text"/>
                  <a:ea typeface="DM Serif Text"/>
                  <a:cs typeface="DM Serif Text"/>
                  <a:sym typeface="DM Serif Text"/>
                </a:rPr>
                <a:t>73 %</a:t>
              </a:r>
              <a:br>
                <a:rPr lang="en-US" sz="1000" b="0" i="0" u="none" strike="noStrike" cap="none">
                  <a:solidFill>
                    <a:schemeClr val="dk1"/>
                  </a:solidFill>
                  <a:latin typeface="Arial"/>
                  <a:ea typeface="Arial"/>
                  <a:cs typeface="Arial"/>
                  <a:sym typeface="Arial"/>
                </a:rPr>
              </a:br>
              <a:r>
                <a:rPr lang="en-US" sz="1800" b="0" i="0" u="none" strike="noStrike" cap="none">
                  <a:solidFill>
                    <a:schemeClr val="dk1"/>
                  </a:solidFill>
                  <a:latin typeface="IBM Plex Sans"/>
                  <a:ea typeface="IBM Plex Sans"/>
                  <a:cs typeface="IBM Plex Sans"/>
                  <a:sym typeface="IBM Plex Sans"/>
                </a:rPr>
                <a:t> </a:t>
              </a:r>
              <a:r>
                <a:rPr lang="en-US" sz="1500" b="0" i="0" u="none" strike="noStrike" cap="none">
                  <a:solidFill>
                    <a:schemeClr val="dk1"/>
                  </a:solidFill>
                  <a:latin typeface="IBM Plex Sans"/>
                  <a:ea typeface="IBM Plex Sans"/>
                  <a:cs typeface="IBM Plex Sans"/>
                  <a:sym typeface="IBM Plex Sans"/>
                </a:rPr>
                <a:t>está</a:t>
              </a:r>
              <a:r>
                <a:rPr lang="en-US" sz="1500" b="0" i="0" u="none" strike="noStrike" cap="none">
                  <a:solidFill>
                    <a:schemeClr val="dk1"/>
                  </a:solidFill>
                  <a:latin typeface="IBM Plex Sans SemiBold"/>
                  <a:ea typeface="IBM Plex Sans SemiBold"/>
                  <a:cs typeface="IBM Plex Sans SemiBold"/>
                  <a:sym typeface="IBM Plex Sans SemiBold"/>
                </a:rPr>
                <a:t> aumentando su presupuesto de IA para la CX</a:t>
              </a:r>
              <a:r>
                <a:rPr lang="en-US" sz="1500" b="0" i="0" u="none" strike="noStrike" cap="none">
                  <a:solidFill>
                    <a:schemeClr val="dk1"/>
                  </a:solidFill>
                  <a:latin typeface="IBM Plex Sans"/>
                  <a:ea typeface="IBM Plex Sans"/>
                  <a:cs typeface="IBM Plex Sans"/>
                  <a:sym typeface="IBM Plex Sans"/>
                </a:rPr>
                <a:t> para 2024, centrándose en la IA generativa y en las herramientas para agentes impulsadas por IA.</a:t>
              </a:r>
              <a:endParaRPr sz="1500" b="0" i="0" u="none" strike="noStrike" cap="none">
                <a:solidFill>
                  <a:schemeClr val="dk1"/>
                </a:solidFill>
                <a:latin typeface="IBM Plex Sans"/>
                <a:ea typeface="IBM Plex Sans"/>
                <a:cs typeface="IBM Plex Sans"/>
                <a:sym typeface="IBM Plex Sans"/>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2"/>
        <p:cNvGrpSpPr/>
        <p:nvPr/>
      </p:nvGrpSpPr>
      <p:grpSpPr>
        <a:xfrm>
          <a:off x="0" y="0"/>
          <a:ext cx="0" cy="0"/>
          <a:chOff x="0" y="0"/>
          <a:chExt cx="0" cy="0"/>
        </a:xfrm>
      </p:grpSpPr>
      <p:sp>
        <p:nvSpPr>
          <p:cNvPr id="2153" name="Google Shape;2153;p169"/>
          <p:cNvSpPr/>
          <p:nvPr/>
        </p:nvSpPr>
        <p:spPr>
          <a:xfrm>
            <a:off x="10679468" y="3025022"/>
            <a:ext cx="3398100" cy="3398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54" name="Google Shape;2154;p169"/>
          <p:cNvGrpSpPr/>
          <p:nvPr/>
        </p:nvGrpSpPr>
        <p:grpSpPr>
          <a:xfrm>
            <a:off x="8761249" y="556013"/>
            <a:ext cx="7235308" cy="8339561"/>
            <a:chOff x="9078902" y="998533"/>
            <a:chExt cx="6599150" cy="7606312"/>
          </a:xfrm>
        </p:grpSpPr>
        <p:sp>
          <p:nvSpPr>
            <p:cNvPr id="2155" name="Google Shape;2155;p169"/>
            <p:cNvSpPr/>
            <p:nvPr/>
          </p:nvSpPr>
          <p:spPr>
            <a:xfrm rot="5400000">
              <a:off x="10979579" y="998533"/>
              <a:ext cx="2797800" cy="27978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6" name="Google Shape;2156;p169"/>
            <p:cNvSpPr/>
            <p:nvPr/>
          </p:nvSpPr>
          <p:spPr>
            <a:xfrm rot="5400000">
              <a:off x="9078902" y="3410451"/>
              <a:ext cx="2797800" cy="27978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7" name="Google Shape;2157;p169"/>
            <p:cNvSpPr/>
            <p:nvPr/>
          </p:nvSpPr>
          <p:spPr>
            <a:xfrm rot="5400000">
              <a:off x="12880252" y="3404495"/>
              <a:ext cx="2797800" cy="27978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8" name="Google Shape;2158;p169"/>
            <p:cNvSpPr/>
            <p:nvPr/>
          </p:nvSpPr>
          <p:spPr>
            <a:xfrm rot="5400000">
              <a:off x="10979551" y="5807045"/>
              <a:ext cx="2797800" cy="27978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59" name="Google Shape;2159;p169"/>
          <p:cNvGrpSpPr/>
          <p:nvPr/>
        </p:nvGrpSpPr>
        <p:grpSpPr>
          <a:xfrm>
            <a:off x="7999113" y="550208"/>
            <a:ext cx="8759525" cy="8347898"/>
            <a:chOff x="8383776" y="993238"/>
            <a:chExt cx="7989351" cy="7613916"/>
          </a:xfrm>
        </p:grpSpPr>
        <p:pic>
          <p:nvPicPr>
            <p:cNvPr id="2160" name="Google Shape;2160;p169"/>
            <p:cNvPicPr preferRelativeResize="0"/>
            <p:nvPr/>
          </p:nvPicPr>
          <p:blipFill rotWithShape="1">
            <a:blip r:embed="rId3">
              <a:alphaModFix/>
            </a:blip>
            <a:srcRect/>
            <a:stretch/>
          </p:blipFill>
          <p:spPr>
            <a:xfrm>
              <a:off x="10284475" y="993238"/>
              <a:ext cx="4187952" cy="2802441"/>
            </a:xfrm>
            <a:prstGeom prst="rect">
              <a:avLst/>
            </a:prstGeom>
            <a:noFill/>
            <a:ln>
              <a:noFill/>
            </a:ln>
          </p:spPr>
        </p:pic>
        <p:pic>
          <p:nvPicPr>
            <p:cNvPr id="2161" name="Google Shape;2161;p169"/>
            <p:cNvPicPr preferRelativeResize="0"/>
            <p:nvPr/>
          </p:nvPicPr>
          <p:blipFill rotWithShape="1">
            <a:blip r:embed="rId4">
              <a:alphaModFix/>
            </a:blip>
            <a:srcRect/>
            <a:stretch/>
          </p:blipFill>
          <p:spPr>
            <a:xfrm>
              <a:off x="8383776" y="3408762"/>
              <a:ext cx="4187952" cy="2802441"/>
            </a:xfrm>
            <a:prstGeom prst="rect">
              <a:avLst/>
            </a:prstGeom>
            <a:noFill/>
            <a:ln>
              <a:noFill/>
            </a:ln>
          </p:spPr>
        </p:pic>
        <p:pic>
          <p:nvPicPr>
            <p:cNvPr id="2162" name="Google Shape;2162;p169"/>
            <p:cNvPicPr preferRelativeResize="0"/>
            <p:nvPr/>
          </p:nvPicPr>
          <p:blipFill rotWithShape="1">
            <a:blip r:embed="rId3">
              <a:alphaModFix/>
            </a:blip>
            <a:srcRect/>
            <a:stretch/>
          </p:blipFill>
          <p:spPr>
            <a:xfrm>
              <a:off x="12185175" y="3399213"/>
              <a:ext cx="4187952" cy="2802441"/>
            </a:xfrm>
            <a:prstGeom prst="rect">
              <a:avLst/>
            </a:prstGeom>
            <a:noFill/>
            <a:ln>
              <a:noFill/>
            </a:ln>
          </p:spPr>
        </p:pic>
        <p:pic>
          <p:nvPicPr>
            <p:cNvPr id="2163" name="Google Shape;2163;p169"/>
            <p:cNvPicPr preferRelativeResize="0"/>
            <p:nvPr/>
          </p:nvPicPr>
          <p:blipFill rotWithShape="1">
            <a:blip r:embed="rId3">
              <a:alphaModFix/>
            </a:blip>
            <a:srcRect/>
            <a:stretch/>
          </p:blipFill>
          <p:spPr>
            <a:xfrm>
              <a:off x="10284475" y="5804713"/>
              <a:ext cx="4187952" cy="2802441"/>
            </a:xfrm>
            <a:prstGeom prst="rect">
              <a:avLst/>
            </a:prstGeom>
            <a:noFill/>
            <a:ln>
              <a:noFill/>
            </a:ln>
          </p:spPr>
        </p:pic>
        <p:sp>
          <p:nvSpPr>
            <p:cNvPr id="2164" name="Google Shape;2164;p169"/>
            <p:cNvSpPr/>
            <p:nvPr/>
          </p:nvSpPr>
          <p:spPr>
            <a:xfrm rot="5400000">
              <a:off x="10979579" y="998533"/>
              <a:ext cx="2797800" cy="27978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5" name="Google Shape;2165;p169"/>
            <p:cNvSpPr txBox="1"/>
            <p:nvPr/>
          </p:nvSpPr>
          <p:spPr>
            <a:xfrm>
              <a:off x="11215804" y="1048563"/>
              <a:ext cx="2325300" cy="2609700"/>
            </a:xfrm>
            <a:prstGeom prst="rect">
              <a:avLst/>
            </a:prstGeom>
            <a:noFill/>
            <a:ln>
              <a:noFill/>
            </a:ln>
          </p:spPr>
          <p:txBody>
            <a:bodyPr spcFirstLastPara="1" wrap="square" lIns="182875" tIns="91425" rIns="182875" bIns="914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dk1"/>
                  </a:solidFill>
                  <a:latin typeface="IBM Plex Sans"/>
                  <a:ea typeface="IBM Plex Sans"/>
                  <a:cs typeface="IBM Plex Sans"/>
                  <a:sym typeface="IBM Plex Sans"/>
                </a:rPr>
                <a:t>Un</a:t>
              </a:r>
              <a:r>
                <a:rPr lang="en-US" sz="1800" b="0" i="0" u="none" strike="noStrike" cap="none">
                  <a:solidFill>
                    <a:schemeClr val="dk1"/>
                  </a:solidFill>
                  <a:latin typeface="IBM Plex Sans"/>
                  <a:ea typeface="IBM Plex Sans"/>
                  <a:cs typeface="IBM Plex Sans"/>
                  <a:sym typeface="IBM Plex Sans"/>
                </a:rPr>
                <a:t> </a:t>
              </a:r>
              <a:r>
                <a:rPr lang="en-US" sz="4800" b="1" i="0" u="none" strike="noStrike" cap="none">
                  <a:solidFill>
                    <a:schemeClr val="dk1"/>
                  </a:solidFill>
                  <a:latin typeface="DM Serif Text"/>
                  <a:ea typeface="DM Serif Text"/>
                  <a:cs typeface="DM Serif Text"/>
                  <a:sym typeface="DM Serif Text"/>
                </a:rPr>
                <a:t>286 % </a:t>
              </a:r>
              <a:br>
                <a:rPr lang="en-US" sz="1800" b="0" i="0" u="none" strike="noStrike" cap="none">
                  <a:solidFill>
                    <a:schemeClr val="dk1"/>
                  </a:solidFill>
                  <a:latin typeface="IBM Plex Sans"/>
                  <a:ea typeface="IBM Plex Sans"/>
                  <a:cs typeface="IBM Plex Sans"/>
                  <a:sym typeface="IBM Plex Sans"/>
                </a:rPr>
              </a:br>
              <a:r>
                <a:rPr lang="en-US" sz="1200" b="0" i="0" u="none" strike="noStrike" cap="none">
                  <a:solidFill>
                    <a:schemeClr val="dk1"/>
                  </a:solidFill>
                  <a:latin typeface="IBM Plex Sans SemiBold"/>
                  <a:ea typeface="IBM Plex Sans SemiBold"/>
                  <a:cs typeface="IBM Plex Sans SemiBold"/>
                  <a:sym typeface="IBM Plex Sans SemiBold"/>
                </a:rPr>
                <a:t>de ROI total a un plazo de 3 </a:t>
              </a:r>
              <a:r>
                <a:rPr lang="en-US" sz="1200" b="0" i="0" u="none" strike="noStrike" cap="none">
                  <a:solidFill>
                    <a:schemeClr val="dk1"/>
                  </a:solidFill>
                  <a:latin typeface="IBM Plex Sans"/>
                  <a:ea typeface="IBM Plex Sans"/>
                  <a:cs typeface="IBM Plex Sans"/>
                  <a:sym typeface="IBM Plex Sans"/>
                </a:rPr>
                <a:t>años visto por un cliente compuesto de Zendesk con un reembolso en menos </a:t>
              </a:r>
              <a:br>
                <a:rPr lang="en-US" sz="1200" b="0" i="0" u="none" strike="noStrike" cap="none">
                  <a:solidFill>
                    <a:schemeClr val="dk1"/>
                  </a:solidFill>
                  <a:latin typeface="IBM Plex Sans"/>
                  <a:ea typeface="IBM Plex Sans"/>
                  <a:cs typeface="IBM Plex Sans"/>
                  <a:sym typeface="IBM Plex Sans"/>
                </a:rPr>
              </a:br>
              <a:r>
                <a:rPr lang="en-US" sz="1200" b="0" i="0" u="none" strike="noStrike" cap="none">
                  <a:solidFill>
                    <a:schemeClr val="dk1"/>
                  </a:solidFill>
                  <a:latin typeface="IBM Plex Sans"/>
                  <a:ea typeface="IBM Plex Sans"/>
                  <a:cs typeface="IBM Plex Sans"/>
                  <a:sym typeface="IBM Plex Sans"/>
                </a:rPr>
                <a:t>de 6 meses*</a:t>
              </a:r>
              <a:endParaRPr sz="1200" b="0" i="0" u="none" strike="noStrike" cap="none">
                <a:solidFill>
                  <a:schemeClr val="dk1"/>
                </a:solidFill>
                <a:latin typeface="IBM Plex Sans"/>
                <a:ea typeface="IBM Plex Sans"/>
                <a:cs typeface="IBM Plex Sans"/>
                <a:sym typeface="IBM Plex Sans"/>
              </a:endParaRPr>
            </a:p>
          </p:txBody>
        </p:sp>
        <p:sp>
          <p:nvSpPr>
            <p:cNvPr id="2166" name="Google Shape;2166;p169"/>
            <p:cNvSpPr/>
            <p:nvPr/>
          </p:nvSpPr>
          <p:spPr>
            <a:xfrm rot="5400000">
              <a:off x="9078902" y="3410451"/>
              <a:ext cx="2797800" cy="27978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7" name="Google Shape;2167;p169"/>
            <p:cNvSpPr txBox="1"/>
            <p:nvPr/>
          </p:nvSpPr>
          <p:spPr>
            <a:xfrm>
              <a:off x="9292175" y="3389668"/>
              <a:ext cx="2325300" cy="2609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dk1"/>
                  </a:solidFill>
                  <a:latin typeface="IBM Plex Sans"/>
                  <a:ea typeface="IBM Plex Sans"/>
                  <a:cs typeface="IBM Plex Sans"/>
                  <a:sym typeface="IBM Plex Sans"/>
                </a:rPr>
                <a:t>El</a:t>
              </a:r>
              <a:r>
                <a:rPr lang="en-US" sz="1800" b="0" i="0" u="none" strike="noStrike" cap="none">
                  <a:solidFill>
                    <a:schemeClr val="dk1"/>
                  </a:solidFill>
                  <a:latin typeface="IBM Plex Sans"/>
                  <a:ea typeface="IBM Plex Sans"/>
                  <a:cs typeface="IBM Plex Sans"/>
                  <a:sym typeface="IBM Plex Sans"/>
                </a:rPr>
                <a:t> </a:t>
              </a:r>
              <a:r>
                <a:rPr lang="en-US" sz="4800" b="1" i="0" u="none" strike="noStrike" cap="none">
                  <a:solidFill>
                    <a:schemeClr val="dk1"/>
                  </a:solidFill>
                  <a:latin typeface="DM Serif Text"/>
                  <a:ea typeface="DM Serif Text"/>
                  <a:cs typeface="DM Serif Text"/>
                  <a:sym typeface="DM Serif Text"/>
                </a:rPr>
                <a:t>90 %</a:t>
              </a:r>
              <a:br>
                <a:rPr lang="en-US" sz="1000" b="0" i="0" u="none" strike="noStrike" cap="none">
                  <a:solidFill>
                    <a:schemeClr val="dk1"/>
                  </a:solidFill>
                  <a:latin typeface="Arial"/>
                  <a:ea typeface="Arial"/>
                  <a:cs typeface="Arial"/>
                  <a:sym typeface="Arial"/>
                </a:rPr>
              </a:br>
              <a:r>
                <a:rPr lang="en-US" sz="1200" b="0" i="0" u="none" strike="noStrike" cap="none">
                  <a:solidFill>
                    <a:schemeClr val="dk1"/>
                  </a:solidFill>
                  <a:latin typeface="IBM Plex Sans"/>
                  <a:ea typeface="IBM Plex Sans"/>
                  <a:cs typeface="IBM Plex Sans"/>
                  <a:sym typeface="IBM Plex Sans"/>
                </a:rPr>
                <a:t> de los clientes de Zendesk que han adoptado </a:t>
              </a:r>
              <a:r>
                <a:rPr lang="en-US" sz="1200" b="0" i="0" u="none" strike="noStrike" cap="none">
                  <a:solidFill>
                    <a:schemeClr val="dk1"/>
                  </a:solidFill>
                  <a:latin typeface="IBM Plex Sans SemiBold"/>
                  <a:ea typeface="IBM Plex Sans SemiBold"/>
                  <a:cs typeface="IBM Plex Sans SemiBold"/>
                  <a:sym typeface="IBM Plex Sans SemiBold"/>
                </a:rPr>
                <a:t>herramientas de IA generativa informa un </a:t>
              </a:r>
              <a:br>
                <a:rPr lang="en-US" sz="1200" b="0" i="0" u="none" strike="noStrike" cap="none">
                  <a:solidFill>
                    <a:schemeClr val="dk1"/>
                  </a:solidFill>
                  <a:latin typeface="IBM Plex Sans SemiBold"/>
                  <a:ea typeface="IBM Plex Sans SemiBold"/>
                  <a:cs typeface="IBM Plex Sans SemiBold"/>
                  <a:sym typeface="IBM Plex Sans SemiBold"/>
                </a:rPr>
              </a:br>
              <a:r>
                <a:rPr lang="en-US" sz="1200" b="0" i="0" u="none" strike="noStrike" cap="none">
                  <a:solidFill>
                    <a:schemeClr val="dk1"/>
                  </a:solidFill>
                  <a:latin typeface="IBM Plex Sans SemiBold"/>
                  <a:ea typeface="IBM Plex Sans SemiBold"/>
                  <a:cs typeface="IBM Plex Sans SemiBold"/>
                  <a:sym typeface="IBM Plex Sans SemiBold"/>
                </a:rPr>
                <a:t>ROI positivo</a:t>
              </a:r>
              <a:r>
                <a:rPr lang="en-US" sz="1200" b="0" i="0" u="none" strike="noStrike" cap="none">
                  <a:solidFill>
                    <a:schemeClr val="dk1"/>
                  </a:solidFill>
                  <a:latin typeface="IBM Plex Sans"/>
                  <a:ea typeface="IBM Plex Sans"/>
                  <a:cs typeface="IBM Plex Sans"/>
                  <a:sym typeface="IBM Plex Sans"/>
                </a:rPr>
                <a:t>.</a:t>
              </a:r>
              <a:endParaRPr sz="1200" b="0" i="0" u="none" strike="noStrike" cap="none">
                <a:solidFill>
                  <a:schemeClr val="dk1"/>
                </a:solidFill>
                <a:latin typeface="IBM Plex Sans"/>
                <a:ea typeface="IBM Plex Sans"/>
                <a:cs typeface="IBM Plex Sans"/>
                <a:sym typeface="IBM Plex Sans"/>
              </a:endParaRPr>
            </a:p>
          </p:txBody>
        </p:sp>
        <p:sp>
          <p:nvSpPr>
            <p:cNvPr id="2168" name="Google Shape;2168;p169"/>
            <p:cNvSpPr/>
            <p:nvPr/>
          </p:nvSpPr>
          <p:spPr>
            <a:xfrm rot="5400000">
              <a:off x="12880252" y="3404495"/>
              <a:ext cx="2797800" cy="27978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9" name="Google Shape;2169;p169"/>
            <p:cNvSpPr txBox="1"/>
            <p:nvPr/>
          </p:nvSpPr>
          <p:spPr>
            <a:xfrm>
              <a:off x="13093885" y="3499989"/>
              <a:ext cx="2343300" cy="2609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dk1"/>
                  </a:solidFill>
                  <a:latin typeface="IBM Plex Sans"/>
                  <a:ea typeface="IBM Plex Sans"/>
                  <a:cs typeface="IBM Plex Sans"/>
                  <a:sym typeface="IBM Plex Sans"/>
                </a:rPr>
                <a:t>Con Zendesk </a:t>
              </a:r>
              <a:endParaRPr sz="1200" b="0" i="0" u="none" strike="noStrike" cap="none">
                <a:solidFill>
                  <a:schemeClr val="dk1"/>
                </a:solidFill>
                <a:latin typeface="IBM Plex Sans"/>
                <a:ea typeface="IBM Plex Sans"/>
                <a:cs typeface="IBM Plex Sans"/>
                <a:sym typeface="IBM Plex Sans"/>
              </a:endParaRPr>
            </a:p>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dk1"/>
                  </a:solidFill>
                  <a:latin typeface="IBM Plex Sans"/>
                  <a:ea typeface="IBM Plex Sans"/>
                  <a:cs typeface="IBM Plex Sans"/>
                  <a:sym typeface="IBM Plex Sans"/>
                </a:rPr>
                <a:t>los clientes son</a:t>
              </a:r>
              <a:br>
                <a:rPr lang="en-US" sz="4800" b="1" i="0" u="none" strike="noStrike" cap="none">
                  <a:solidFill>
                    <a:schemeClr val="dk1"/>
                  </a:solidFill>
                  <a:latin typeface="DM Serif Text"/>
                  <a:ea typeface="DM Serif Text"/>
                  <a:cs typeface="DM Serif Text"/>
                  <a:sym typeface="DM Serif Text"/>
                </a:rPr>
              </a:br>
              <a:r>
                <a:rPr lang="en-US" sz="4800" b="1" i="0" u="none" strike="noStrike" cap="none">
                  <a:solidFill>
                    <a:schemeClr val="dk1"/>
                  </a:solidFill>
                  <a:latin typeface="DM Serif Text"/>
                  <a:ea typeface="DM Serif Text"/>
                  <a:cs typeface="DM Serif Text"/>
                  <a:sym typeface="DM Serif Text"/>
                </a:rPr>
                <a:t>2 veces</a:t>
              </a:r>
              <a:br>
                <a:rPr lang="en-US" sz="1000" b="0" i="0" u="none" strike="noStrike" cap="none">
                  <a:solidFill>
                    <a:schemeClr val="dk1"/>
                  </a:solidFill>
                  <a:latin typeface="Arial"/>
                  <a:ea typeface="Arial"/>
                  <a:cs typeface="Arial"/>
                  <a:sym typeface="Arial"/>
                </a:rPr>
              </a:br>
              <a:r>
                <a:rPr lang="en-US" sz="1600" b="0" i="0" u="none" strike="noStrike" cap="none">
                  <a:solidFill>
                    <a:schemeClr val="dk1"/>
                  </a:solidFill>
                  <a:latin typeface="IBM Plex Sans"/>
                  <a:ea typeface="IBM Plex Sans"/>
                  <a:cs typeface="IBM Plex Sans"/>
                  <a:sym typeface="IBM Plex Sans"/>
                </a:rPr>
                <a:t> </a:t>
              </a:r>
              <a:r>
                <a:rPr lang="en-US" sz="1200" b="0" i="0" u="none" strike="noStrike" cap="none">
                  <a:solidFill>
                    <a:schemeClr val="dk1"/>
                  </a:solidFill>
                  <a:latin typeface="IBM Plex Sans"/>
                  <a:ea typeface="IBM Plex Sans"/>
                  <a:cs typeface="IBM Plex Sans"/>
                  <a:sym typeface="IBM Plex Sans"/>
                </a:rPr>
                <a:t>más propensos a creer firmemente que disponen de las </a:t>
              </a:r>
              <a:r>
                <a:rPr lang="en-US" sz="1200" b="0" i="0" u="none" strike="noStrike" cap="none">
                  <a:solidFill>
                    <a:schemeClr val="dk1"/>
                  </a:solidFill>
                  <a:latin typeface="IBM Plex Sans SemiBold"/>
                  <a:ea typeface="IBM Plex Sans SemiBold"/>
                  <a:cs typeface="IBM Plex Sans SemiBold"/>
                  <a:sym typeface="IBM Plex Sans SemiBold"/>
                </a:rPr>
                <a:t>herramientas adecuadas para utilizar IA/robots</a:t>
              </a:r>
              <a:r>
                <a:rPr lang="en-US" sz="1200" b="0" i="0" u="none" strike="noStrike" cap="none">
                  <a:solidFill>
                    <a:schemeClr val="dk1"/>
                  </a:solidFill>
                  <a:latin typeface="IBM Plex Sans"/>
                  <a:ea typeface="IBM Plex Sans"/>
                  <a:cs typeface="IBM Plex Sans"/>
                  <a:sym typeface="IBM Plex Sans"/>
                </a:rPr>
                <a:t> </a:t>
              </a:r>
              <a:br>
                <a:rPr lang="en-US" sz="1200" b="0" i="0" u="none" strike="noStrike" cap="none">
                  <a:solidFill>
                    <a:schemeClr val="dk1"/>
                  </a:solidFill>
                  <a:latin typeface="IBM Plex Sans"/>
                  <a:ea typeface="IBM Plex Sans"/>
                  <a:cs typeface="IBM Plex Sans"/>
                  <a:sym typeface="IBM Plex Sans"/>
                </a:rPr>
              </a:br>
              <a:r>
                <a:rPr lang="en-US" sz="1200" b="0" i="0" u="none" strike="noStrike" cap="none">
                  <a:solidFill>
                    <a:schemeClr val="dk1"/>
                  </a:solidFill>
                  <a:latin typeface="IBM Plex Sans"/>
                  <a:ea typeface="IBM Plex Sans"/>
                  <a:cs typeface="IBM Plex Sans"/>
                  <a:sym typeface="IBM Plex Sans"/>
                </a:rPr>
                <a:t>a escala.</a:t>
              </a:r>
              <a:endParaRPr sz="1200" b="0" i="0" u="none" strike="noStrike" cap="none">
                <a:solidFill>
                  <a:schemeClr val="dk1"/>
                </a:solidFill>
                <a:latin typeface="IBM Plex Sans SemiBold"/>
                <a:ea typeface="IBM Plex Sans SemiBold"/>
                <a:cs typeface="IBM Plex Sans SemiBold"/>
                <a:sym typeface="IBM Plex Sans SemiBold"/>
              </a:endParaRPr>
            </a:p>
          </p:txBody>
        </p:sp>
        <p:sp>
          <p:nvSpPr>
            <p:cNvPr id="2170" name="Google Shape;2170;p169"/>
            <p:cNvSpPr/>
            <p:nvPr/>
          </p:nvSpPr>
          <p:spPr>
            <a:xfrm rot="5400000">
              <a:off x="10979551" y="5807045"/>
              <a:ext cx="2797800" cy="27978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1" name="Google Shape;2171;p169"/>
            <p:cNvSpPr txBox="1"/>
            <p:nvPr/>
          </p:nvSpPr>
          <p:spPr>
            <a:xfrm>
              <a:off x="11193185" y="5904562"/>
              <a:ext cx="2343300" cy="2609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dk1"/>
                  </a:solidFill>
                  <a:latin typeface="IBM Plex Sans"/>
                  <a:ea typeface="IBM Plex Sans"/>
                  <a:cs typeface="IBM Plex Sans"/>
                  <a:sym typeface="IBM Plex Sans"/>
                </a:rPr>
                <a:t>Los agentes que usan </a:t>
              </a:r>
              <a:br>
                <a:rPr lang="en-US" sz="1200" b="0" i="0" u="none" strike="noStrike" cap="none">
                  <a:solidFill>
                    <a:schemeClr val="dk1"/>
                  </a:solidFill>
                  <a:latin typeface="IBM Plex Sans"/>
                  <a:ea typeface="IBM Plex Sans"/>
                  <a:cs typeface="IBM Plex Sans"/>
                  <a:sym typeface="IBM Plex Sans"/>
                </a:rPr>
              </a:br>
              <a:r>
                <a:rPr lang="en-US" sz="1200" b="0" i="0" u="none" strike="noStrike" cap="none">
                  <a:solidFill>
                    <a:schemeClr val="dk1"/>
                  </a:solidFill>
                  <a:latin typeface="IBM Plex Sans"/>
                  <a:ea typeface="IBM Plex Sans"/>
                  <a:cs typeface="IBM Plex Sans"/>
                  <a:sym typeface="IBM Plex Sans"/>
                </a:rPr>
                <a:t>Zendesk son</a:t>
              </a:r>
              <a:br>
                <a:rPr lang="en-US" sz="1200" b="1" i="0" u="none" strike="noStrike" cap="none">
                  <a:solidFill>
                    <a:schemeClr val="dk1"/>
                  </a:solidFill>
                  <a:latin typeface="DM Serif Text"/>
                  <a:ea typeface="DM Serif Text"/>
                  <a:cs typeface="DM Serif Text"/>
                  <a:sym typeface="DM Serif Text"/>
                </a:rPr>
              </a:br>
              <a:r>
                <a:rPr lang="en-US" sz="4800" b="1" i="0" u="none" strike="noStrike" cap="none">
                  <a:solidFill>
                    <a:schemeClr val="dk1"/>
                  </a:solidFill>
                  <a:latin typeface="DM Serif Text"/>
                  <a:ea typeface="DM Serif Text"/>
                  <a:cs typeface="DM Serif Text"/>
                  <a:sym typeface="DM Serif Text"/>
                </a:rPr>
                <a:t>2,7 veces</a:t>
              </a:r>
              <a:br>
                <a:rPr lang="en-US" sz="1000" b="0" i="0" u="none" strike="noStrike" cap="none">
                  <a:solidFill>
                    <a:schemeClr val="dk1"/>
                  </a:solidFill>
                  <a:latin typeface="Arial"/>
                  <a:ea typeface="Arial"/>
                  <a:cs typeface="Arial"/>
                  <a:sym typeface="Arial"/>
                </a:rPr>
              </a:br>
              <a:r>
                <a:rPr lang="en-US" sz="1600" b="0" i="0" u="none" strike="noStrike" cap="none">
                  <a:solidFill>
                    <a:schemeClr val="dk1"/>
                  </a:solidFill>
                  <a:latin typeface="IBM Plex Sans"/>
                  <a:ea typeface="IBM Plex Sans"/>
                  <a:cs typeface="IBM Plex Sans"/>
                  <a:sym typeface="IBM Plex Sans"/>
                </a:rPr>
                <a:t> </a:t>
              </a:r>
              <a:r>
                <a:rPr lang="en-US" sz="1200" b="0" i="0" u="none" strike="noStrike" cap="none">
                  <a:solidFill>
                    <a:schemeClr val="dk1"/>
                  </a:solidFill>
                  <a:latin typeface="IBM Plex Sans"/>
                  <a:ea typeface="IBM Plex Sans"/>
                  <a:cs typeface="IBM Plex Sans"/>
                  <a:sym typeface="IBM Plex Sans"/>
                </a:rPr>
                <a:t>más propensos a decir </a:t>
              </a:r>
              <a:br>
                <a:rPr lang="en-US" sz="1200" b="0" i="0" u="none" strike="noStrike" cap="none">
                  <a:solidFill>
                    <a:schemeClr val="dk1"/>
                  </a:solidFill>
                  <a:latin typeface="IBM Plex Sans"/>
                  <a:ea typeface="IBM Plex Sans"/>
                  <a:cs typeface="IBM Plex Sans"/>
                  <a:sym typeface="IBM Plex Sans"/>
                </a:rPr>
              </a:br>
              <a:r>
                <a:rPr lang="en-US" sz="1200" b="0" i="0" u="none" strike="noStrike" cap="none">
                  <a:solidFill>
                    <a:schemeClr val="dk1"/>
                  </a:solidFill>
                  <a:latin typeface="IBM Plex Sans"/>
                  <a:ea typeface="IBM Plex Sans"/>
                  <a:cs typeface="IBM Plex Sans"/>
                  <a:sym typeface="IBM Plex Sans"/>
                </a:rPr>
                <a:t>que están </a:t>
              </a:r>
              <a:r>
                <a:rPr lang="en-US" sz="1200" b="0" i="0" u="none" strike="noStrike" cap="none">
                  <a:solidFill>
                    <a:schemeClr val="dk1"/>
                  </a:solidFill>
                  <a:latin typeface="IBM Plex Sans SemiBold"/>
                  <a:ea typeface="IBM Plex Sans SemiBold"/>
                  <a:cs typeface="IBM Plex Sans SemiBold"/>
                  <a:sym typeface="IBM Plex Sans SemiBold"/>
                </a:rPr>
                <a:t>satisfechos con </a:t>
              </a:r>
              <a:br>
                <a:rPr lang="en-US" sz="1200" b="0" i="0" u="none" strike="noStrike" cap="none">
                  <a:solidFill>
                    <a:schemeClr val="dk1"/>
                  </a:solidFill>
                  <a:latin typeface="IBM Plex Sans SemiBold"/>
                  <a:ea typeface="IBM Plex Sans SemiBold"/>
                  <a:cs typeface="IBM Plex Sans SemiBold"/>
                  <a:sym typeface="IBM Plex Sans SemiBold"/>
                </a:rPr>
              </a:br>
              <a:r>
                <a:rPr lang="en-US" sz="1200" b="0" i="0" u="none" strike="noStrike" cap="none">
                  <a:solidFill>
                    <a:schemeClr val="dk1"/>
                  </a:solidFill>
                  <a:latin typeface="IBM Plex Sans SemiBold"/>
                  <a:ea typeface="IBM Plex Sans SemiBold"/>
                  <a:cs typeface="IBM Plex Sans SemiBold"/>
                  <a:sym typeface="IBM Plex Sans SemiBold"/>
                </a:rPr>
                <a:t>las herramientas de IA generativa </a:t>
              </a:r>
              <a:r>
                <a:rPr lang="en-US" sz="1200" b="0" i="0" u="none" strike="noStrike" cap="none">
                  <a:solidFill>
                    <a:schemeClr val="dk1"/>
                  </a:solidFill>
                  <a:latin typeface="IBM Plex Sans"/>
                  <a:ea typeface="IBM Plex Sans"/>
                  <a:cs typeface="IBM Plex Sans"/>
                  <a:sym typeface="IBM Plex Sans"/>
                </a:rPr>
                <a:t>que tienen.</a:t>
              </a:r>
              <a:endParaRPr sz="1200" b="0" i="0" u="none" strike="noStrike" cap="none">
                <a:solidFill>
                  <a:schemeClr val="dk1"/>
                </a:solidFill>
                <a:latin typeface="IBM Plex Sans SemiBold"/>
                <a:ea typeface="IBM Plex Sans SemiBold"/>
                <a:cs typeface="IBM Plex Sans SemiBold"/>
                <a:sym typeface="IBM Plex Sans SemiBold"/>
              </a:endParaRPr>
            </a:p>
          </p:txBody>
        </p:sp>
      </p:grpSp>
      <p:sp>
        <p:nvSpPr>
          <p:cNvPr id="2172" name="Google Shape;2172;p169"/>
          <p:cNvSpPr/>
          <p:nvPr/>
        </p:nvSpPr>
        <p:spPr>
          <a:xfrm>
            <a:off x="0" y="0"/>
            <a:ext cx="6481500" cy="10304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73" name="Google Shape;2173;p169"/>
          <p:cNvPicPr preferRelativeResize="0"/>
          <p:nvPr/>
        </p:nvPicPr>
        <p:blipFill rotWithShape="1">
          <a:blip r:embed="rId5">
            <a:alphaModFix/>
          </a:blip>
          <a:srcRect/>
          <a:stretch/>
        </p:blipFill>
        <p:spPr>
          <a:xfrm>
            <a:off x="14517599" y="8470014"/>
            <a:ext cx="2622900" cy="1076388"/>
          </a:xfrm>
          <a:prstGeom prst="rect">
            <a:avLst/>
          </a:prstGeom>
          <a:noFill/>
          <a:ln>
            <a:noFill/>
          </a:ln>
        </p:spPr>
      </p:pic>
      <p:sp>
        <p:nvSpPr>
          <p:cNvPr id="2174" name="Google Shape;2174;p169"/>
          <p:cNvSpPr txBox="1"/>
          <p:nvPr/>
        </p:nvSpPr>
        <p:spPr>
          <a:xfrm>
            <a:off x="1007250" y="687450"/>
            <a:ext cx="4458900" cy="644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500"/>
              </a:spcAft>
              <a:buClr>
                <a:srgbClr val="000000"/>
              </a:buClr>
              <a:buSzPts val="3700"/>
              <a:buFont typeface="Arial"/>
              <a:buNone/>
            </a:pPr>
            <a:r>
              <a:rPr lang="en-US" sz="3700" b="1" i="0" u="none" strike="noStrike" cap="none">
                <a:solidFill>
                  <a:srgbClr val="FFFFFF"/>
                </a:solidFill>
                <a:latin typeface="DM Serif Text"/>
                <a:ea typeface="DM Serif Text"/>
                <a:cs typeface="DM Serif Text"/>
                <a:sym typeface="DM Serif Text"/>
              </a:rPr>
              <a:t>Zendesk aporta una poderosa combinación de innovación en IA y profunda experiencia en CX, y está aquí para garantizar que tu empresa libere el poder de la CX inteligente.</a:t>
            </a:r>
            <a:endParaRPr sz="3700" b="1" i="0" u="none" strike="noStrike" cap="none">
              <a:solidFill>
                <a:srgbClr val="FFFFFF"/>
              </a:solidFill>
              <a:latin typeface="DM Serif Text"/>
              <a:ea typeface="DM Serif Text"/>
              <a:cs typeface="DM Serif Text"/>
              <a:sym typeface="DM Serif Text"/>
            </a:endParaRPr>
          </a:p>
        </p:txBody>
      </p:sp>
      <p:cxnSp>
        <p:nvCxnSpPr>
          <p:cNvPr id="2175" name="Google Shape;2175;p169"/>
          <p:cNvCxnSpPr/>
          <p:nvPr/>
        </p:nvCxnSpPr>
        <p:spPr>
          <a:xfrm>
            <a:off x="572550" y="532607"/>
            <a:ext cx="0" cy="9308100"/>
          </a:xfrm>
          <a:prstGeom prst="straightConnector1">
            <a:avLst/>
          </a:prstGeom>
          <a:noFill/>
          <a:ln w="9525" cap="flat" cmpd="sng">
            <a:solidFill>
              <a:srgbClr val="FFFFFF"/>
            </a:solidFill>
            <a:prstDash val="solid"/>
            <a:round/>
            <a:headEnd type="none" w="sm" len="sm"/>
            <a:tailEnd type="none" w="sm" len="sm"/>
          </a:ln>
        </p:spPr>
      </p:cxnSp>
      <p:grpSp>
        <p:nvGrpSpPr>
          <p:cNvPr id="2176" name="Google Shape;2176;p169"/>
          <p:cNvGrpSpPr/>
          <p:nvPr/>
        </p:nvGrpSpPr>
        <p:grpSpPr>
          <a:xfrm>
            <a:off x="14432101" y="1194193"/>
            <a:ext cx="1547569" cy="1547569"/>
            <a:chOff x="12959815" y="437247"/>
            <a:chExt cx="1411500" cy="1411500"/>
          </a:xfrm>
        </p:grpSpPr>
        <p:sp>
          <p:nvSpPr>
            <p:cNvPr id="2177" name="Google Shape;2177;p169"/>
            <p:cNvSpPr/>
            <p:nvPr/>
          </p:nvSpPr>
          <p:spPr>
            <a:xfrm rot="5400000">
              <a:off x="12959815" y="437247"/>
              <a:ext cx="1411500" cy="1411500"/>
            </a:xfrm>
            <a:prstGeom prst="ellipse">
              <a:avLst/>
            </a:prstGeom>
            <a:solidFill>
              <a:srgbClr val="ECE9F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78" name="Google Shape;2178;p169"/>
            <p:cNvPicPr preferRelativeResize="0"/>
            <p:nvPr/>
          </p:nvPicPr>
          <p:blipFill rotWithShape="1">
            <a:blip r:embed="rId6">
              <a:alphaModFix/>
            </a:blip>
            <a:srcRect/>
            <a:stretch/>
          </p:blipFill>
          <p:spPr>
            <a:xfrm>
              <a:off x="13107782" y="585214"/>
              <a:ext cx="1115567" cy="1115567"/>
            </a:xfrm>
            <a:prstGeom prst="rect">
              <a:avLst/>
            </a:prstGeom>
            <a:noFill/>
            <a:ln>
              <a:noFill/>
            </a:ln>
          </p:spPr>
        </p:pic>
      </p:grpSp>
      <p:grpSp>
        <p:nvGrpSpPr>
          <p:cNvPr id="2179" name="Google Shape;2179;p169"/>
          <p:cNvGrpSpPr/>
          <p:nvPr/>
        </p:nvGrpSpPr>
        <p:grpSpPr>
          <a:xfrm>
            <a:off x="14250006" y="6790134"/>
            <a:ext cx="1547569" cy="1547569"/>
            <a:chOff x="8517372" y="5963747"/>
            <a:chExt cx="1411500" cy="1411500"/>
          </a:xfrm>
        </p:grpSpPr>
        <p:sp>
          <p:nvSpPr>
            <p:cNvPr id="2180" name="Google Shape;2180;p169"/>
            <p:cNvSpPr/>
            <p:nvPr/>
          </p:nvSpPr>
          <p:spPr>
            <a:xfrm rot="5400000">
              <a:off x="8517372" y="5963747"/>
              <a:ext cx="1411500" cy="1411500"/>
            </a:xfrm>
            <a:prstGeom prst="ellipse">
              <a:avLst/>
            </a:prstGeom>
            <a:solidFill>
              <a:srgbClr val="FAF0D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81" name="Google Shape;2181;p169"/>
            <p:cNvPicPr preferRelativeResize="0"/>
            <p:nvPr/>
          </p:nvPicPr>
          <p:blipFill rotWithShape="1">
            <a:blip r:embed="rId7">
              <a:alphaModFix/>
            </a:blip>
            <a:srcRect/>
            <a:stretch/>
          </p:blipFill>
          <p:spPr>
            <a:xfrm>
              <a:off x="8665338" y="6111714"/>
              <a:ext cx="1115567" cy="1115567"/>
            </a:xfrm>
            <a:prstGeom prst="rect">
              <a:avLst/>
            </a:prstGeom>
            <a:noFill/>
            <a:ln>
              <a:noFill/>
            </a:ln>
          </p:spPr>
        </p:pic>
      </p:grpSp>
      <p:grpSp>
        <p:nvGrpSpPr>
          <p:cNvPr id="2182" name="Google Shape;2182;p169"/>
          <p:cNvGrpSpPr/>
          <p:nvPr/>
        </p:nvGrpSpPr>
        <p:grpSpPr>
          <a:xfrm>
            <a:off x="8918460" y="943692"/>
            <a:ext cx="1547569" cy="1547569"/>
            <a:chOff x="14845446" y="4361643"/>
            <a:chExt cx="1411500" cy="1411500"/>
          </a:xfrm>
        </p:grpSpPr>
        <p:sp>
          <p:nvSpPr>
            <p:cNvPr id="2183" name="Google Shape;2183;p169"/>
            <p:cNvSpPr/>
            <p:nvPr/>
          </p:nvSpPr>
          <p:spPr>
            <a:xfrm rot="5400000">
              <a:off x="14845446" y="4361643"/>
              <a:ext cx="1411500" cy="1411500"/>
            </a:xfrm>
            <a:prstGeom prst="ellipse">
              <a:avLst/>
            </a:prstGeom>
            <a:solidFill>
              <a:srgbClr val="DEF4F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84" name="Google Shape;2184;p169"/>
            <p:cNvPicPr preferRelativeResize="0"/>
            <p:nvPr/>
          </p:nvPicPr>
          <p:blipFill rotWithShape="1">
            <a:blip r:embed="rId8">
              <a:alphaModFix/>
            </a:blip>
            <a:srcRect/>
            <a:stretch/>
          </p:blipFill>
          <p:spPr>
            <a:xfrm>
              <a:off x="14993413" y="4509609"/>
              <a:ext cx="1115567" cy="1115567"/>
            </a:xfrm>
            <a:prstGeom prst="rect">
              <a:avLst/>
            </a:prstGeom>
            <a:noFill/>
            <a:ln>
              <a:noFill/>
            </a:ln>
          </p:spPr>
        </p:pic>
      </p:grpSp>
      <p:grpSp>
        <p:nvGrpSpPr>
          <p:cNvPr id="2185" name="Google Shape;2185;p169"/>
          <p:cNvGrpSpPr/>
          <p:nvPr/>
        </p:nvGrpSpPr>
        <p:grpSpPr>
          <a:xfrm>
            <a:off x="8771686" y="6539400"/>
            <a:ext cx="1547569" cy="1547569"/>
            <a:chOff x="8517372" y="2764017"/>
            <a:chExt cx="1411500" cy="1411500"/>
          </a:xfrm>
        </p:grpSpPr>
        <p:sp>
          <p:nvSpPr>
            <p:cNvPr id="2186" name="Google Shape;2186;p169"/>
            <p:cNvSpPr/>
            <p:nvPr/>
          </p:nvSpPr>
          <p:spPr>
            <a:xfrm rot="5400000">
              <a:off x="8517372" y="2764017"/>
              <a:ext cx="1411500" cy="1411500"/>
            </a:xfrm>
            <a:prstGeom prst="ellipse">
              <a:avLst/>
            </a:prstGeom>
            <a:solidFill>
              <a:srgbClr val="FCE7E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87" name="Google Shape;2187;p169"/>
            <p:cNvPicPr preferRelativeResize="0"/>
            <p:nvPr/>
          </p:nvPicPr>
          <p:blipFill rotWithShape="1">
            <a:blip r:embed="rId9">
              <a:alphaModFix/>
            </a:blip>
            <a:srcRect/>
            <a:stretch/>
          </p:blipFill>
          <p:spPr>
            <a:xfrm>
              <a:off x="8665338" y="2911984"/>
              <a:ext cx="1115567" cy="1115567"/>
            </a:xfrm>
            <a:prstGeom prst="rect">
              <a:avLst/>
            </a:prstGeom>
            <a:noFill/>
            <a:ln>
              <a:noFill/>
            </a:ln>
          </p:spPr>
        </p:pic>
      </p:grpSp>
      <p:cxnSp>
        <p:nvCxnSpPr>
          <p:cNvPr id="2188" name="Google Shape;2188;p169"/>
          <p:cNvCxnSpPr/>
          <p:nvPr/>
        </p:nvCxnSpPr>
        <p:spPr>
          <a:xfrm>
            <a:off x="5883313" y="532607"/>
            <a:ext cx="0" cy="9308100"/>
          </a:xfrm>
          <a:prstGeom prst="straightConnector1">
            <a:avLst/>
          </a:prstGeom>
          <a:noFill/>
          <a:ln w="9525" cap="flat" cmpd="sng">
            <a:solidFill>
              <a:srgbClr val="FFFFFF"/>
            </a:solidFill>
            <a:prstDash val="solid"/>
            <a:round/>
            <a:headEnd type="none" w="sm" len="sm"/>
            <a:tailEnd type="none" w="sm" len="sm"/>
          </a:ln>
        </p:spPr>
      </p:cxnSp>
      <p:sp>
        <p:nvSpPr>
          <p:cNvPr id="2189" name="Google Shape;2189;p169"/>
          <p:cNvSpPr txBox="1"/>
          <p:nvPr/>
        </p:nvSpPr>
        <p:spPr>
          <a:xfrm>
            <a:off x="13433612" y="9618125"/>
            <a:ext cx="3709213" cy="588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666666"/>
                </a:solidFill>
                <a:latin typeface="IBM Plex Sans Condensed"/>
                <a:ea typeface="IBM Plex Sans Condensed"/>
                <a:cs typeface="IBM Plex Sans Condensed"/>
                <a:sym typeface="IBM Plex Sans Condensed"/>
              </a:rPr>
              <a:t>*Con base en el estudio de TEI de Forrester Consulting que evalúa el ROI de Zendesk</a:t>
            </a:r>
            <a:endParaRPr sz="1400" b="0" i="0" u="none" strike="noStrike" cap="none">
              <a:solidFill>
                <a:srgbClr val="666666"/>
              </a:solidFill>
              <a:latin typeface="IBM Plex Sans Condensed"/>
              <a:ea typeface="IBM Plex Sans Condensed"/>
              <a:cs typeface="IBM Plex Sans Condensed"/>
              <a:sym typeface="IBM Plex Sans Condensed"/>
            </a:endParaRPr>
          </a:p>
        </p:txBody>
      </p:sp>
    </p:spTree>
  </p:cSld>
  <p:clrMapOvr>
    <a:masterClrMapping/>
  </p:clrMapOvr>
</p:sld>
</file>

<file path=ppt/theme/theme1.xml><?xml version="1.0" encoding="utf-8"?>
<a:theme xmlns:a="http://schemas.openxmlformats.org/drawingml/2006/main" name="Zlides 5.0">
  <a:themeElements>
    <a:clrScheme name="White">
      <a:dk1>
        <a:srgbClr val="16140C"/>
      </a:dk1>
      <a:lt1>
        <a:srgbClr val="FEFAF2"/>
      </a:lt1>
      <a:dk2>
        <a:srgbClr val="F6F0E6"/>
      </a:dk2>
      <a:lt2>
        <a:srgbClr val="DEF991"/>
      </a:lt2>
      <a:accent1>
        <a:srgbClr val="9A4497"/>
      </a:accent1>
      <a:accent2>
        <a:srgbClr val="FFD874"/>
      </a:accent2>
      <a:accent3>
        <a:srgbClr val="FFA179"/>
      </a:accent3>
      <a:accent4>
        <a:srgbClr val="6440E0"/>
      </a:accent4>
      <a:accent5>
        <a:srgbClr val="EBE3D6"/>
      </a:accent5>
      <a:accent6>
        <a:srgbClr val="145F55"/>
      </a:accent6>
      <a:hlink>
        <a:srgbClr val="9A4497"/>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3632</Words>
  <Application>Microsoft Office PowerPoint</Application>
  <PresentationFormat>Personalizado</PresentationFormat>
  <Paragraphs>149</Paragraphs>
  <Slides>10</Slides>
  <Notes>10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10</vt:i4>
      </vt:variant>
    </vt:vector>
  </HeadingPairs>
  <TitlesOfParts>
    <vt:vector size="23" baseType="lpstr">
      <vt:lpstr>IBM Plex Sans SemiBold</vt:lpstr>
      <vt:lpstr>Playfair Display</vt:lpstr>
      <vt:lpstr>Proxima Nova</vt:lpstr>
      <vt:lpstr>DM Serif Text</vt:lpstr>
      <vt:lpstr>Playfair Display SemiBold</vt:lpstr>
      <vt:lpstr>IBM Plex Sans Condensed SemiBold</vt:lpstr>
      <vt:lpstr>IBM Plex Mono</vt:lpstr>
      <vt:lpstr>IBM Plex Sans</vt:lpstr>
      <vt:lpstr>Questrial</vt:lpstr>
      <vt:lpstr>IBM Plex Sans Medium</vt:lpstr>
      <vt:lpstr>Arial</vt:lpstr>
      <vt:lpstr>IBM Plex Sans Condensed</vt:lpstr>
      <vt:lpstr>Zlides 5.0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Hugo Rocha Matus</cp:lastModifiedBy>
  <cp:revision>1</cp:revision>
  <dcterms:modified xsi:type="dcterms:W3CDTF">2024-03-14T21:33:47Z</dcterms:modified>
</cp:coreProperties>
</file>